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19" r:id="rId3"/>
    <p:sldId id="318" r:id="rId4"/>
    <p:sldId id="330" r:id="rId5"/>
    <p:sldId id="345" r:id="rId6"/>
    <p:sldId id="329" r:id="rId7"/>
    <p:sldId id="321" r:id="rId8"/>
    <p:sldId id="344" r:id="rId9"/>
    <p:sldId id="331" r:id="rId10"/>
    <p:sldId id="335" r:id="rId11"/>
    <p:sldId id="332" r:id="rId12"/>
    <p:sldId id="325" r:id="rId13"/>
    <p:sldId id="333" r:id="rId14"/>
    <p:sldId id="338" r:id="rId15"/>
    <p:sldId id="334" r:id="rId16"/>
    <p:sldId id="339" r:id="rId17"/>
    <p:sldId id="336" r:id="rId18"/>
    <p:sldId id="326" r:id="rId19"/>
    <p:sldId id="337" r:id="rId20"/>
    <p:sldId id="342" r:id="rId21"/>
    <p:sldId id="340" r:id="rId22"/>
    <p:sldId id="343" r:id="rId23"/>
    <p:sldId id="346" r:id="rId24"/>
    <p:sldId id="258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o" initials="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73"/>
    <a:srgbClr val="0000FF"/>
    <a:srgbClr val="009E9A"/>
    <a:srgbClr val="00D0CB"/>
    <a:srgbClr val="A85008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8.1\Somma\GESTAO-Acesso-Restrito\3%20-%20Economia\Banco%20de%20Dados%20-%20N&#195;O%20EDITAR!!!\2.5%20-%20Pol&#237;tica%20Monet&#225;ria\Selic-%20N&#195;O%20EXCLUI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8.1\Somma\01-Lixeira\GESTAO-Acesso-Restrito\3%20-%20Economia\Banco%20de%20Dados%20-%20N&#195;O%20EDITAR!!!\2.4%20-%20Pol&#237;tica%20Fiscal\C&#243;pia%20de%20Monitor_fiscal%20-%20N&#195;O%20EXCLUIR%20mesmo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8.1\Somma\01-Lixeira\GESTAO-Acesso-Restrito\3%20-%20Economia\Banco%20de%20Dados%20-%20N&#195;O%20EDITAR!!!\2.4%20-%20Pol&#237;tica%20Fiscal\C&#243;pia%20de%20Monitor_fiscal%20-%20N&#195;O%20EXCLUIR%20mesmo.xls" TargetMode="External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GESTAO\Somma\GESTAO\Comit&#234;%20de%20Investimentos\Renda%20Vari&#225;vel\Apresenta&#231;&#245;es\UNICRED_FIC_FIA\UNICRED_Comercial\FED_Fund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8.1\Somma\GESTAO-Acesso-Restrito\3%20-%20Economia\Banco%20de%20Dados%20-%20N&#195;O%20EDITAR!!!\4%20-%20Bloomberg\Em%20fase%20de%20cria&#231;&#227;o\Juros%20EUA%20COM%20GR&#193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192.168.8.1\Somma\GESTAO-Acesso-Restrito\3%20-%20Economia\Banco%20de%20Dados%20-%20N&#195;O%20EDITAR!!!\2.8%20Outros\Racionamento%20de%20energia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8.1\Somma\GESTAO-Acesso-Restrito\3%20-%20Economia\Banco%20de%20Dados%20-%20N&#195;O%20EDITAR!!!\2.8%20Outros\Racionamento%20de%20energ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192.168.8.1\Somma\GESTAO-Acesso-Restrito\3%20-%20Economia\Banco%20de%20Dados%20-%20N&#195;O%20EDITAR!!!\2.8%20Outros\Racionamento%20de%20energia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192.168.8.1\Somma\GESTAO-Acesso-Restrito\3%20-%20Economia\Banco%20de%20Dados%20-%20N&#195;O%20EDITAR!!!\2.8%20Outros\Racionamento%20de%20energia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8.1\Somma\GESTAO-Acesso-Restrito\3%20-%20Economia\Banco%20de%20Dados%20-%20N&#195;O%20EDITAR!!!\2.2%20-%20Infla&#231;&#227;o\Proje&#231;&#245;es%20de%20IPC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8.1\Somma\GESTAO-Acesso-Restrito\3%20-%20Economia\Banco%20de%20Dados%20-%20N&#195;O%20EDITAR!!!\2.1%20-%20Atividade%20Econ&#244;mica\PIB%20Nova%20S&#233;rie%20-%20N&#195;O%20EXCLUIR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8.1\Somma\GESTAO-Acesso-Restrito\3%20-%20Economia\Banco%20de%20Dados%20-%20N&#195;O%20EDITAR!!!\2.1%20-%20Atividade%20Econ&#244;mica\Antecedentes%20-%20N&#195;O%20EXCLUI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8.1\Somma\GESTAO-Acesso-Restrito\3%20-%20Economia\Banco%20de%20Dados%20-%20N&#195;O%20EDITAR!!!\2.1%20-%20Atividade%20Econ&#244;mica\Antecedentes%20-%20N&#195;O%20EXCLUI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8.1\Somma\GESTAO-Acesso-Restrito\3%20-%20Economia\Banco%20de%20Dados%20-%20N&#195;O%20EDITAR!!!\2.1%20-%20Atividade%20Econ&#244;mica\Antecedentes%20-%20N&#195;O%20EXCLUI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8.1\Somma\GESTAO-Acesso-Restrito\3%20-%20Economia\Banco%20de%20Dados%20-%20N&#195;O%20EDITAR!!!\2.1%20-%20Atividade%20Econ&#244;mica\Antecedentes%20-%20N&#195;O%20EXCLUI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8.1\Somma\GESTAO-Acesso-Restrito\3%20-%20Economia\Banco%20de%20Dados%20-%20N&#195;O%20EDITAR!!!\2.3%20-%20Setor%20Externo\D&#243;l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8.1\Somma\GESTAO-Acesso-Restrito\3%20-%20Economia\Banco%20de%20Dados%20-%20N&#195;O%20EDITAR!!!\2.1.2%20-%20Trabalho\Caged%20%20Sazonal%20-%20N&#195;O%20EXCLUIR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8.1\Somma\GESTAO-Acesso-Restrito\3%20-%20Economia\Banco%20de%20Dados%20-%20N&#195;O%20EDITAR!!!\2.1.2%20-%20Trabalho\PME%20-%20N&#195;O%20EXCLUI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2577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pt-BR">
                <a:solidFill>
                  <a:srgbClr val="025771"/>
                </a:solidFill>
              </a:rPr>
              <a:t>Cenário: Meta para Taxa Selic, em %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25771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9450123337547384E-2"/>
          <c:y val="0.10656232970570867"/>
          <c:w val="0.97054987666245263"/>
          <c:h val="0.7171077502570802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2577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7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8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9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0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5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6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7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8"/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9"/>
              <c:layout>
                <c:manualLayout>
                  <c:x val="-3.5731109069319159E-2"/>
                  <c:y val="1.158286192453355E-2"/>
                </c:manualLayout>
              </c:layout>
              <c:numFmt formatCode="#,##0.00" sourceLinked="0"/>
              <c:spPr>
                <a:solidFill>
                  <a:srgbClr val="DCFAFA"/>
                </a:solidFill>
                <a:ln>
                  <a:solidFill>
                    <a:srgbClr val="02577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0"/>
              <c:layout>
                <c:manualLayout>
                  <c:x val="1.0637807202961637E-16"/>
                  <c:y val="-1.1582861924533564E-2"/>
                </c:manualLayout>
              </c:layout>
              <c:numFmt formatCode="#,##0.00" sourceLinked="0"/>
              <c:spPr>
                <a:solidFill>
                  <a:srgbClr val="DCFAFA"/>
                </a:solidFill>
                <a:ln>
                  <a:solidFill>
                    <a:srgbClr val="02577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numFmt formatCode="#,##0.00" sourceLinked="0"/>
            <c:spPr>
              <a:solidFill>
                <a:schemeClr val="l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 novo'!$A$3:$A$23</c:f>
              <c:numCache>
                <c:formatCode>m/d/yyyy</c:formatCode>
                <c:ptCount val="21"/>
                <c:pt idx="0">
                  <c:v>41339</c:v>
                </c:pt>
                <c:pt idx="1">
                  <c:v>41381</c:v>
                </c:pt>
                <c:pt idx="2">
                  <c:v>41423</c:v>
                </c:pt>
                <c:pt idx="3">
                  <c:v>41465</c:v>
                </c:pt>
                <c:pt idx="4">
                  <c:v>41514</c:v>
                </c:pt>
                <c:pt idx="5">
                  <c:v>41556</c:v>
                </c:pt>
                <c:pt idx="6">
                  <c:v>41605</c:v>
                </c:pt>
                <c:pt idx="7">
                  <c:v>41654</c:v>
                </c:pt>
                <c:pt idx="8">
                  <c:v>41696</c:v>
                </c:pt>
                <c:pt idx="9">
                  <c:v>41731</c:v>
                </c:pt>
                <c:pt idx="10">
                  <c:v>41787</c:v>
                </c:pt>
                <c:pt idx="11">
                  <c:v>41836</c:v>
                </c:pt>
                <c:pt idx="12">
                  <c:v>41885</c:v>
                </c:pt>
                <c:pt idx="13">
                  <c:v>41941</c:v>
                </c:pt>
                <c:pt idx="14">
                  <c:v>41976</c:v>
                </c:pt>
                <c:pt idx="15">
                  <c:v>42025</c:v>
                </c:pt>
                <c:pt idx="16">
                  <c:v>42067</c:v>
                </c:pt>
                <c:pt idx="17">
                  <c:v>42123</c:v>
                </c:pt>
                <c:pt idx="18">
                  <c:v>42158</c:v>
                </c:pt>
                <c:pt idx="19">
                  <c:v>42214</c:v>
                </c:pt>
                <c:pt idx="20">
                  <c:v>42249</c:v>
                </c:pt>
              </c:numCache>
            </c:numRef>
          </c:cat>
          <c:val>
            <c:numRef>
              <c:f>'gráfico novo'!$B$3:$B$23</c:f>
              <c:numCache>
                <c:formatCode>General</c:formatCode>
                <c:ptCount val="21"/>
                <c:pt idx="0">
                  <c:v>7.25</c:v>
                </c:pt>
                <c:pt idx="1">
                  <c:v>7.5</c:v>
                </c:pt>
                <c:pt idx="2">
                  <c:v>8</c:v>
                </c:pt>
                <c:pt idx="3">
                  <c:v>8.5</c:v>
                </c:pt>
                <c:pt idx="4">
                  <c:v>9</c:v>
                </c:pt>
                <c:pt idx="5">
                  <c:v>9.5</c:v>
                </c:pt>
                <c:pt idx="6">
                  <c:v>10</c:v>
                </c:pt>
                <c:pt idx="7">
                  <c:v>10.5</c:v>
                </c:pt>
                <c:pt idx="8">
                  <c:v>10.75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11.25</c:v>
                </c:pt>
                <c:pt idx="14">
                  <c:v>11.75</c:v>
                </c:pt>
                <c:pt idx="15">
                  <c:v>12.25</c:v>
                </c:pt>
                <c:pt idx="16">
                  <c:v>12.75</c:v>
                </c:pt>
                <c:pt idx="17">
                  <c:v>13.25</c:v>
                </c:pt>
                <c:pt idx="18">
                  <c:v>13.75</c:v>
                </c:pt>
                <c:pt idx="19">
                  <c:v>14.25</c:v>
                </c:pt>
                <c:pt idx="20">
                  <c:v>14.5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717168"/>
        <c:axId val="302716608"/>
      </c:lineChart>
      <c:catAx>
        <c:axId val="30271716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ajorGridlines>
        <c:numFmt formatCode="[$-416]mmm\-yy;@" sourceLinked="0"/>
        <c:majorTickMark val="out"/>
        <c:minorTickMark val="cross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302716608"/>
        <c:crosses val="autoZero"/>
        <c:auto val="0"/>
        <c:lblAlgn val="ctr"/>
        <c:lblOffset val="100"/>
        <c:noMultiLvlLbl val="0"/>
      </c:catAx>
      <c:valAx>
        <c:axId val="302716608"/>
        <c:scaling>
          <c:orientation val="minMax"/>
          <c:min val="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30271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Lato" panose="020F0502020204030203" pitchFamily="34" charset="0"/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25771"/>
                </a:solidFill>
                <a:latin typeface="Lato"/>
                <a:ea typeface="Lato"/>
                <a:cs typeface="Lato"/>
              </a:defRPr>
            </a:pPr>
            <a:r>
              <a:rPr lang="pt-BR">
                <a:solidFill>
                  <a:srgbClr val="025771"/>
                </a:solidFill>
              </a:rPr>
              <a:t>Resultado Primário do ano</a:t>
            </a:r>
          </a:p>
        </c:rich>
      </c:tx>
      <c:layout>
        <c:manualLayout>
          <c:xMode val="edge"/>
          <c:yMode val="edge"/>
          <c:x val="9.6353462495887179E-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rgbClr val="025771"/>
              </a:fgClr>
              <a:bgClr>
                <a:srgbClr val="026584"/>
              </a:bgClr>
            </a:patt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rgbClr val="025771"/>
                </a:fgClr>
                <a:bgClr>
                  <a:schemeClr val="bg1"/>
                </a:bgClr>
              </a:patt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2110503577175368E-2"/>
                  <c:y val="-1.5228378168443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96461769686738"/>
                      <c:h val="8.2812806733763997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'R$'!$C$194:$C$195</c:f>
              <c:strCache>
                <c:ptCount val="2"/>
                <c:pt idx="0">
                  <c:v>Superávit até abril/2015</c:v>
                </c:pt>
                <c:pt idx="1">
                  <c:v>Meta de 2015</c:v>
                </c:pt>
              </c:strCache>
            </c:strRef>
          </c:cat>
          <c:val>
            <c:numRef>
              <c:f>'R$'!$D$194:$D$195</c:f>
              <c:numCache>
                <c:formatCode>#,##0</c:formatCode>
                <c:ptCount val="2"/>
                <c:pt idx="0">
                  <c:v>32447.53</c:v>
                </c:pt>
                <c:pt idx="1">
                  <c:v>66300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729376"/>
        <c:axId val="251729936"/>
      </c:barChart>
      <c:catAx>
        <c:axId val="2517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251729936"/>
        <c:crosses val="autoZero"/>
        <c:auto val="1"/>
        <c:lblAlgn val="ctr"/>
        <c:lblOffset val="100"/>
        <c:noMultiLvlLbl val="0"/>
      </c:catAx>
      <c:valAx>
        <c:axId val="2517299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517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Lato"/>
          <a:ea typeface="Lato"/>
          <a:cs typeface="Lato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25771"/>
                </a:solidFill>
                <a:latin typeface="Lato"/>
                <a:ea typeface="Lato"/>
                <a:cs typeface="Lato"/>
              </a:defRPr>
            </a:pPr>
            <a:r>
              <a:rPr lang="pt-BR" sz="1600">
                <a:solidFill>
                  <a:srgbClr val="025771"/>
                </a:solidFill>
              </a:rPr>
              <a:t>Superávit Primário</a:t>
            </a:r>
          </a:p>
        </c:rich>
      </c:tx>
      <c:layout>
        <c:manualLayout>
          <c:xMode val="edge"/>
          <c:yMode val="edge"/>
          <c:x val="0.39097629836096248"/>
          <c:y val="3.0104742544400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12935124501623"/>
          <c:y val="0.11007504373920485"/>
          <c:w val="0.70802273675647054"/>
          <c:h val="0.65888308058068679"/>
        </c:manualLayout>
      </c:layout>
      <c:barChart>
        <c:barDir val="col"/>
        <c:grouping val="clustered"/>
        <c:varyColors val="0"/>
        <c:ser>
          <c:idx val="0"/>
          <c:order val="0"/>
          <c:tx>
            <c:v>Mensal</c:v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Lato"/>
                    <a:ea typeface="Lato"/>
                    <a:cs typeface="Lato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'R$'!$A$173:$A$190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</c:numCache>
            </c:numRef>
          </c:cat>
          <c:val>
            <c:numRef>
              <c:f>'R$'!$D$173:$D$190</c:f>
              <c:numCache>
                <c:formatCode>#,##0</c:formatCode>
                <c:ptCount val="18"/>
                <c:pt idx="0">
                  <c:v>19921.3</c:v>
                </c:pt>
                <c:pt idx="1">
                  <c:v>2130.2299999999996</c:v>
                </c:pt>
                <c:pt idx="2">
                  <c:v>3579.57</c:v>
                </c:pt>
                <c:pt idx="3">
                  <c:v>16895.800000000003</c:v>
                </c:pt>
                <c:pt idx="4">
                  <c:v>-11046.37</c:v>
                </c:pt>
                <c:pt idx="5">
                  <c:v>-2100.4799999999996</c:v>
                </c:pt>
                <c:pt idx="6">
                  <c:v>-4715.1400000000003</c:v>
                </c:pt>
                <c:pt idx="7">
                  <c:v>-14460.01</c:v>
                </c:pt>
                <c:pt idx="8">
                  <c:v>-25490.99</c:v>
                </c:pt>
                <c:pt idx="9">
                  <c:v>3728.64</c:v>
                </c:pt>
                <c:pt idx="10">
                  <c:v>-8084.22</c:v>
                </c:pt>
                <c:pt idx="11">
                  <c:v>-12894.23</c:v>
                </c:pt>
                <c:pt idx="12">
                  <c:v>21062.81</c:v>
                </c:pt>
                <c:pt idx="13">
                  <c:v>-2299.65</c:v>
                </c:pt>
                <c:pt idx="14">
                  <c:v>239.35999999999999</c:v>
                </c:pt>
                <c:pt idx="15">
                  <c:v>13445.01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51589264"/>
        <c:axId val="251589824"/>
      </c:barChart>
      <c:lineChart>
        <c:grouping val="standard"/>
        <c:varyColors val="0"/>
        <c:ser>
          <c:idx val="1"/>
          <c:order val="1"/>
          <c:tx>
            <c:v>% do PIB em 12 meses, eixo direito</c:v>
          </c:tx>
          <c:spPr>
            <a:ln>
              <a:solidFill>
                <a:srgbClr val="FBB15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522088353413669E-2"/>
                  <c:y val="0"/>
                </c:manualLayout>
              </c:layout>
              <c:spPr>
                <a:solidFill>
                  <a:srgbClr val="FBB15B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33056464492506E-2"/>
                  <c:y val="3.426334483088881E-3"/>
                </c:manualLayout>
              </c:layout>
              <c:spPr>
                <a:solidFill>
                  <a:srgbClr val="FBB15B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4.158329739074329E-2"/>
                  <c:y val="-1.2093918071951072E-4"/>
                </c:manualLayout>
              </c:layout>
              <c:spPr>
                <a:solidFill>
                  <a:srgbClr val="FBB15B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'R$'!$A$125:$A$190</c:f>
              <c:numCache>
                <c:formatCode>mmm\-yy</c:formatCode>
                <c:ptCount val="6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</c:numCache>
            </c:numRef>
          </c:cat>
          <c:val>
            <c:numRef>
              <c:f>'% do PIB'!$E$173:$E$190</c:f>
              <c:numCache>
                <c:formatCode>0.00%</c:formatCode>
                <c:ptCount val="18"/>
                <c:pt idx="0">
                  <c:v>1.6631074523043778E-2</c:v>
                </c:pt>
                <c:pt idx="1">
                  <c:v>1.7547837489891728E-2</c:v>
                </c:pt>
                <c:pt idx="2">
                  <c:v>1.7489562305736041E-2</c:v>
                </c:pt>
                <c:pt idx="3">
                  <c:v>1.873961752628012E-2</c:v>
                </c:pt>
                <c:pt idx="4">
                  <c:v>1.5287913108930845E-2</c:v>
                </c:pt>
                <c:pt idx="5">
                  <c:v>1.3751347077253728E-2</c:v>
                </c:pt>
                <c:pt idx="6">
                  <c:v>1.2294802467150329E-2</c:v>
                </c:pt>
                <c:pt idx="7">
                  <c:v>9.4496847153362033E-3</c:v>
                </c:pt>
                <c:pt idx="8">
                  <c:v>6.1402543924243477E-3</c:v>
                </c:pt>
                <c:pt idx="9">
                  <c:v>5.6279441645115894E-3</c:v>
                </c:pt>
                <c:pt idx="10">
                  <c:v>-1.8098924669475648E-3</c:v>
                </c:pt>
                <c:pt idx="11">
                  <c:v>-6.3508669996587786E-3</c:v>
                </c:pt>
                <c:pt idx="12">
                  <c:v>-6.1015254479271372E-3</c:v>
                </c:pt>
                <c:pt idx="13">
                  <c:v>-6.9308495293610595E-3</c:v>
                </c:pt>
                <c:pt idx="14">
                  <c:v>-7.0174787262661745E-3</c:v>
                </c:pt>
                <c:pt idx="15">
                  <c:v>-7.5843326530761895E-3</c:v>
                </c:pt>
                <c:pt idx="17">
                  <c:v>-7.5843326530761895E-3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590384"/>
        <c:axId val="251590944"/>
      </c:lineChart>
      <c:dateAx>
        <c:axId val="251589264"/>
        <c:scaling>
          <c:orientation val="minMax"/>
          <c:max val="42339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251589824"/>
        <c:crosses val="autoZero"/>
        <c:auto val="1"/>
        <c:lblOffset val="100"/>
        <c:baseTimeUnit val="months"/>
      </c:dateAx>
      <c:valAx>
        <c:axId val="251589824"/>
        <c:scaling>
          <c:orientation val="minMax"/>
          <c:max val="3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9525">
            <a:solidFill>
              <a:srgbClr val="02577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25158926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8.594887512563236E-2"/>
                <c:y val="0.11007497239711746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</a:defRPr>
                  </a:pPr>
                  <a:r>
                    <a:rPr lang="pt-BR" dirty="0" smtClean="0"/>
                    <a:t>Bilhões</a:t>
                  </a:r>
                  <a:endParaRPr lang="pt-BR" dirty="0"/>
                </a:p>
              </c:rich>
            </c:tx>
          </c:dispUnitsLbl>
        </c:dispUnits>
      </c:valAx>
      <c:dateAx>
        <c:axId val="25159038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51590944"/>
        <c:crosses val="autoZero"/>
        <c:auto val="1"/>
        <c:lblOffset val="100"/>
        <c:baseTimeUnit val="months"/>
      </c:dateAx>
      <c:valAx>
        <c:axId val="251590944"/>
        <c:scaling>
          <c:orientation val="minMax"/>
          <c:max val="3.0000000000000006E-2"/>
          <c:min val="-3.0000000000000006E-2"/>
        </c:scaling>
        <c:delete val="0"/>
        <c:axPos val="r"/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251590384"/>
        <c:crosses val="max"/>
        <c:crossBetween val="between"/>
      </c:valAx>
      <c:spPr>
        <a:effectLst/>
      </c:spPr>
    </c:plotArea>
    <c:legend>
      <c:legendPos val="b"/>
      <c:layout/>
      <c:overlay val="0"/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Lato"/>
              <a:ea typeface="Lato"/>
              <a:cs typeface="Lato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Lato"/>
          <a:ea typeface="Lato"/>
          <a:cs typeface="Lato"/>
        </a:defRPr>
      </a:pPr>
      <a:endParaRPr lang="pt-B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en-US"/>
              <a:t>Juros Americanos (FED)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Juros Americanos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Plan1!$A$2:$A$2382</c:f>
              <c:numCache>
                <c:formatCode>m/d/yyyy</c:formatCode>
                <c:ptCount val="2381"/>
                <c:pt idx="0">
                  <c:v>38656</c:v>
                </c:pt>
                <c:pt idx="1">
                  <c:v>38657</c:v>
                </c:pt>
                <c:pt idx="2">
                  <c:v>38658</c:v>
                </c:pt>
                <c:pt idx="3">
                  <c:v>38659</c:v>
                </c:pt>
                <c:pt idx="4">
                  <c:v>38660</c:v>
                </c:pt>
                <c:pt idx="5">
                  <c:v>38663</c:v>
                </c:pt>
                <c:pt idx="6">
                  <c:v>38664</c:v>
                </c:pt>
                <c:pt idx="7">
                  <c:v>38665</c:v>
                </c:pt>
                <c:pt idx="8">
                  <c:v>38666</c:v>
                </c:pt>
                <c:pt idx="9">
                  <c:v>38670</c:v>
                </c:pt>
                <c:pt idx="10">
                  <c:v>38671</c:v>
                </c:pt>
                <c:pt idx="11">
                  <c:v>38672</c:v>
                </c:pt>
                <c:pt idx="12">
                  <c:v>38673</c:v>
                </c:pt>
                <c:pt idx="13">
                  <c:v>38674</c:v>
                </c:pt>
                <c:pt idx="14">
                  <c:v>38677</c:v>
                </c:pt>
                <c:pt idx="15">
                  <c:v>38678</c:v>
                </c:pt>
                <c:pt idx="16">
                  <c:v>38679</c:v>
                </c:pt>
                <c:pt idx="17">
                  <c:v>38681</c:v>
                </c:pt>
                <c:pt idx="18">
                  <c:v>38684</c:v>
                </c:pt>
                <c:pt idx="19">
                  <c:v>38685</c:v>
                </c:pt>
                <c:pt idx="20">
                  <c:v>38686</c:v>
                </c:pt>
                <c:pt idx="21">
                  <c:v>38687</c:v>
                </c:pt>
                <c:pt idx="22">
                  <c:v>38688</c:v>
                </c:pt>
                <c:pt idx="23">
                  <c:v>38691</c:v>
                </c:pt>
                <c:pt idx="24">
                  <c:v>38692</c:v>
                </c:pt>
                <c:pt idx="25">
                  <c:v>38693</c:v>
                </c:pt>
                <c:pt idx="26">
                  <c:v>38694</c:v>
                </c:pt>
                <c:pt idx="27">
                  <c:v>38695</c:v>
                </c:pt>
                <c:pt idx="28">
                  <c:v>38698</c:v>
                </c:pt>
                <c:pt idx="29">
                  <c:v>38699</c:v>
                </c:pt>
                <c:pt idx="30">
                  <c:v>38700</c:v>
                </c:pt>
                <c:pt idx="31">
                  <c:v>38701</c:v>
                </c:pt>
                <c:pt idx="32">
                  <c:v>38702</c:v>
                </c:pt>
                <c:pt idx="33">
                  <c:v>38705</c:v>
                </c:pt>
                <c:pt idx="34">
                  <c:v>38706</c:v>
                </c:pt>
                <c:pt idx="35">
                  <c:v>38707</c:v>
                </c:pt>
                <c:pt idx="36">
                  <c:v>38708</c:v>
                </c:pt>
                <c:pt idx="37">
                  <c:v>38709</c:v>
                </c:pt>
                <c:pt idx="38">
                  <c:v>38713</c:v>
                </c:pt>
                <c:pt idx="39">
                  <c:v>38714</c:v>
                </c:pt>
                <c:pt idx="40">
                  <c:v>38715</c:v>
                </c:pt>
                <c:pt idx="41">
                  <c:v>38716</c:v>
                </c:pt>
                <c:pt idx="42">
                  <c:v>38720</c:v>
                </c:pt>
                <c:pt idx="43">
                  <c:v>38721</c:v>
                </c:pt>
                <c:pt idx="44">
                  <c:v>38722</c:v>
                </c:pt>
                <c:pt idx="45">
                  <c:v>38723</c:v>
                </c:pt>
                <c:pt idx="46">
                  <c:v>38726</c:v>
                </c:pt>
                <c:pt idx="47">
                  <c:v>38727</c:v>
                </c:pt>
                <c:pt idx="48">
                  <c:v>38728</c:v>
                </c:pt>
                <c:pt idx="49">
                  <c:v>38729</c:v>
                </c:pt>
                <c:pt idx="50">
                  <c:v>38730</c:v>
                </c:pt>
                <c:pt idx="51">
                  <c:v>38734</c:v>
                </c:pt>
                <c:pt idx="52">
                  <c:v>38735</c:v>
                </c:pt>
                <c:pt idx="53">
                  <c:v>38736</c:v>
                </c:pt>
                <c:pt idx="54">
                  <c:v>38737</c:v>
                </c:pt>
                <c:pt idx="55">
                  <c:v>38740</c:v>
                </c:pt>
                <c:pt idx="56">
                  <c:v>38741</c:v>
                </c:pt>
                <c:pt idx="57">
                  <c:v>38742</c:v>
                </c:pt>
                <c:pt idx="58">
                  <c:v>38743</c:v>
                </c:pt>
                <c:pt idx="59">
                  <c:v>38744</c:v>
                </c:pt>
                <c:pt idx="60">
                  <c:v>38747</c:v>
                </c:pt>
                <c:pt idx="61">
                  <c:v>38748</c:v>
                </c:pt>
                <c:pt idx="62">
                  <c:v>38749</c:v>
                </c:pt>
                <c:pt idx="63">
                  <c:v>38750</c:v>
                </c:pt>
                <c:pt idx="64">
                  <c:v>38751</c:v>
                </c:pt>
                <c:pt idx="65">
                  <c:v>38754</c:v>
                </c:pt>
                <c:pt idx="66">
                  <c:v>38755</c:v>
                </c:pt>
                <c:pt idx="67">
                  <c:v>38756</c:v>
                </c:pt>
                <c:pt idx="68">
                  <c:v>38757</c:v>
                </c:pt>
                <c:pt idx="69">
                  <c:v>38758</c:v>
                </c:pt>
                <c:pt idx="70">
                  <c:v>38761</c:v>
                </c:pt>
                <c:pt idx="71">
                  <c:v>38762</c:v>
                </c:pt>
                <c:pt idx="72">
                  <c:v>38763</c:v>
                </c:pt>
                <c:pt idx="73">
                  <c:v>38764</c:v>
                </c:pt>
                <c:pt idx="74">
                  <c:v>38765</c:v>
                </c:pt>
                <c:pt idx="75">
                  <c:v>38769</c:v>
                </c:pt>
                <c:pt idx="76">
                  <c:v>38770</c:v>
                </c:pt>
                <c:pt idx="77">
                  <c:v>38771</c:v>
                </c:pt>
                <c:pt idx="78">
                  <c:v>38772</c:v>
                </c:pt>
                <c:pt idx="79">
                  <c:v>38775</c:v>
                </c:pt>
                <c:pt idx="80">
                  <c:v>38776</c:v>
                </c:pt>
                <c:pt idx="81">
                  <c:v>38777</c:v>
                </c:pt>
                <c:pt idx="82">
                  <c:v>38778</c:v>
                </c:pt>
                <c:pt idx="83">
                  <c:v>38779</c:v>
                </c:pt>
                <c:pt idx="84">
                  <c:v>38782</c:v>
                </c:pt>
                <c:pt idx="85">
                  <c:v>38783</c:v>
                </c:pt>
                <c:pt idx="86">
                  <c:v>38784</c:v>
                </c:pt>
                <c:pt idx="87">
                  <c:v>38785</c:v>
                </c:pt>
                <c:pt idx="88">
                  <c:v>38786</c:v>
                </c:pt>
                <c:pt idx="89">
                  <c:v>38789</c:v>
                </c:pt>
                <c:pt idx="90">
                  <c:v>38790</c:v>
                </c:pt>
                <c:pt idx="91">
                  <c:v>38791</c:v>
                </c:pt>
                <c:pt idx="92">
                  <c:v>38792</c:v>
                </c:pt>
                <c:pt idx="93">
                  <c:v>38793</c:v>
                </c:pt>
                <c:pt idx="94">
                  <c:v>38796</c:v>
                </c:pt>
                <c:pt idx="95">
                  <c:v>38797</c:v>
                </c:pt>
                <c:pt idx="96">
                  <c:v>38798</c:v>
                </c:pt>
                <c:pt idx="97">
                  <c:v>38799</c:v>
                </c:pt>
                <c:pt idx="98">
                  <c:v>38800</c:v>
                </c:pt>
                <c:pt idx="99">
                  <c:v>38803</c:v>
                </c:pt>
                <c:pt idx="100">
                  <c:v>38804</c:v>
                </c:pt>
                <c:pt idx="101">
                  <c:v>38805</c:v>
                </c:pt>
                <c:pt idx="102">
                  <c:v>38806</c:v>
                </c:pt>
                <c:pt idx="103">
                  <c:v>38807</c:v>
                </c:pt>
                <c:pt idx="104">
                  <c:v>38810</c:v>
                </c:pt>
                <c:pt idx="105">
                  <c:v>38811</c:v>
                </c:pt>
                <c:pt idx="106">
                  <c:v>38812</c:v>
                </c:pt>
                <c:pt idx="107">
                  <c:v>38813</c:v>
                </c:pt>
                <c:pt idx="108">
                  <c:v>38814</c:v>
                </c:pt>
                <c:pt idx="109">
                  <c:v>38817</c:v>
                </c:pt>
                <c:pt idx="110">
                  <c:v>38818</c:v>
                </c:pt>
                <c:pt idx="111">
                  <c:v>38819</c:v>
                </c:pt>
                <c:pt idx="112">
                  <c:v>38820</c:v>
                </c:pt>
                <c:pt idx="113">
                  <c:v>38821</c:v>
                </c:pt>
                <c:pt idx="114">
                  <c:v>38824</c:v>
                </c:pt>
                <c:pt idx="115">
                  <c:v>38825</c:v>
                </c:pt>
                <c:pt idx="116">
                  <c:v>38826</c:v>
                </c:pt>
                <c:pt idx="117">
                  <c:v>38827</c:v>
                </c:pt>
                <c:pt idx="118">
                  <c:v>38828</c:v>
                </c:pt>
                <c:pt idx="119">
                  <c:v>38831</c:v>
                </c:pt>
                <c:pt idx="120">
                  <c:v>38832</c:v>
                </c:pt>
                <c:pt idx="121">
                  <c:v>38833</c:v>
                </c:pt>
                <c:pt idx="122">
                  <c:v>38834</c:v>
                </c:pt>
                <c:pt idx="123">
                  <c:v>38835</c:v>
                </c:pt>
                <c:pt idx="124">
                  <c:v>38838</c:v>
                </c:pt>
                <c:pt idx="125">
                  <c:v>38839</c:v>
                </c:pt>
                <c:pt idx="126">
                  <c:v>38840</c:v>
                </c:pt>
                <c:pt idx="127">
                  <c:v>38841</c:v>
                </c:pt>
                <c:pt idx="128">
                  <c:v>38842</c:v>
                </c:pt>
                <c:pt idx="129">
                  <c:v>38845</c:v>
                </c:pt>
                <c:pt idx="130">
                  <c:v>38846</c:v>
                </c:pt>
                <c:pt idx="131">
                  <c:v>38847</c:v>
                </c:pt>
                <c:pt idx="132">
                  <c:v>38848</c:v>
                </c:pt>
                <c:pt idx="133">
                  <c:v>38849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38859</c:v>
                </c:pt>
                <c:pt idx="140">
                  <c:v>38860</c:v>
                </c:pt>
                <c:pt idx="141">
                  <c:v>38861</c:v>
                </c:pt>
                <c:pt idx="142">
                  <c:v>38862</c:v>
                </c:pt>
                <c:pt idx="143">
                  <c:v>38863</c:v>
                </c:pt>
                <c:pt idx="144">
                  <c:v>38867</c:v>
                </c:pt>
                <c:pt idx="145">
                  <c:v>38868</c:v>
                </c:pt>
                <c:pt idx="146">
                  <c:v>38869</c:v>
                </c:pt>
                <c:pt idx="147">
                  <c:v>38870</c:v>
                </c:pt>
                <c:pt idx="148">
                  <c:v>38873</c:v>
                </c:pt>
                <c:pt idx="149">
                  <c:v>38874</c:v>
                </c:pt>
                <c:pt idx="150">
                  <c:v>38875</c:v>
                </c:pt>
                <c:pt idx="151">
                  <c:v>38876</c:v>
                </c:pt>
                <c:pt idx="152">
                  <c:v>38877</c:v>
                </c:pt>
                <c:pt idx="153">
                  <c:v>38880</c:v>
                </c:pt>
                <c:pt idx="154">
                  <c:v>38881</c:v>
                </c:pt>
                <c:pt idx="155">
                  <c:v>38882</c:v>
                </c:pt>
                <c:pt idx="156">
                  <c:v>38883</c:v>
                </c:pt>
                <c:pt idx="157">
                  <c:v>38884</c:v>
                </c:pt>
                <c:pt idx="158">
                  <c:v>38887</c:v>
                </c:pt>
                <c:pt idx="159">
                  <c:v>38888</c:v>
                </c:pt>
                <c:pt idx="160">
                  <c:v>38889</c:v>
                </c:pt>
                <c:pt idx="161">
                  <c:v>38890</c:v>
                </c:pt>
                <c:pt idx="162">
                  <c:v>38891</c:v>
                </c:pt>
                <c:pt idx="163">
                  <c:v>38894</c:v>
                </c:pt>
                <c:pt idx="164">
                  <c:v>38895</c:v>
                </c:pt>
                <c:pt idx="165">
                  <c:v>38896</c:v>
                </c:pt>
                <c:pt idx="166">
                  <c:v>38897</c:v>
                </c:pt>
                <c:pt idx="167">
                  <c:v>38898</c:v>
                </c:pt>
                <c:pt idx="168">
                  <c:v>38901</c:v>
                </c:pt>
                <c:pt idx="169">
                  <c:v>38903</c:v>
                </c:pt>
                <c:pt idx="170">
                  <c:v>38904</c:v>
                </c:pt>
                <c:pt idx="171">
                  <c:v>38905</c:v>
                </c:pt>
                <c:pt idx="172">
                  <c:v>38908</c:v>
                </c:pt>
                <c:pt idx="173">
                  <c:v>38909</c:v>
                </c:pt>
                <c:pt idx="174">
                  <c:v>38910</c:v>
                </c:pt>
                <c:pt idx="175">
                  <c:v>38911</c:v>
                </c:pt>
                <c:pt idx="176">
                  <c:v>38912</c:v>
                </c:pt>
                <c:pt idx="177">
                  <c:v>38915</c:v>
                </c:pt>
                <c:pt idx="178">
                  <c:v>38916</c:v>
                </c:pt>
                <c:pt idx="179">
                  <c:v>38917</c:v>
                </c:pt>
                <c:pt idx="180">
                  <c:v>38918</c:v>
                </c:pt>
                <c:pt idx="181">
                  <c:v>38919</c:v>
                </c:pt>
                <c:pt idx="182">
                  <c:v>38922</c:v>
                </c:pt>
                <c:pt idx="183">
                  <c:v>38923</c:v>
                </c:pt>
                <c:pt idx="184">
                  <c:v>38924</c:v>
                </c:pt>
                <c:pt idx="185">
                  <c:v>38925</c:v>
                </c:pt>
                <c:pt idx="186">
                  <c:v>38926</c:v>
                </c:pt>
                <c:pt idx="187">
                  <c:v>38929</c:v>
                </c:pt>
                <c:pt idx="188">
                  <c:v>38930</c:v>
                </c:pt>
                <c:pt idx="189">
                  <c:v>38931</c:v>
                </c:pt>
                <c:pt idx="190">
                  <c:v>38932</c:v>
                </c:pt>
                <c:pt idx="191">
                  <c:v>38933</c:v>
                </c:pt>
                <c:pt idx="192">
                  <c:v>38936</c:v>
                </c:pt>
                <c:pt idx="193">
                  <c:v>38937</c:v>
                </c:pt>
                <c:pt idx="194">
                  <c:v>38938</c:v>
                </c:pt>
                <c:pt idx="195">
                  <c:v>38939</c:v>
                </c:pt>
                <c:pt idx="196">
                  <c:v>38940</c:v>
                </c:pt>
                <c:pt idx="197">
                  <c:v>38943</c:v>
                </c:pt>
                <c:pt idx="198">
                  <c:v>38944</c:v>
                </c:pt>
                <c:pt idx="199">
                  <c:v>38945</c:v>
                </c:pt>
                <c:pt idx="200">
                  <c:v>38946</c:v>
                </c:pt>
                <c:pt idx="201">
                  <c:v>38947</c:v>
                </c:pt>
                <c:pt idx="202">
                  <c:v>38950</c:v>
                </c:pt>
                <c:pt idx="203">
                  <c:v>38951</c:v>
                </c:pt>
                <c:pt idx="204">
                  <c:v>38952</c:v>
                </c:pt>
                <c:pt idx="205">
                  <c:v>38953</c:v>
                </c:pt>
                <c:pt idx="206">
                  <c:v>38954</c:v>
                </c:pt>
                <c:pt idx="207">
                  <c:v>38957</c:v>
                </c:pt>
                <c:pt idx="208">
                  <c:v>38958</c:v>
                </c:pt>
                <c:pt idx="209">
                  <c:v>38959</c:v>
                </c:pt>
                <c:pt idx="210">
                  <c:v>38960</c:v>
                </c:pt>
                <c:pt idx="211">
                  <c:v>38961</c:v>
                </c:pt>
                <c:pt idx="212">
                  <c:v>38965</c:v>
                </c:pt>
                <c:pt idx="213">
                  <c:v>38966</c:v>
                </c:pt>
                <c:pt idx="214">
                  <c:v>38967</c:v>
                </c:pt>
                <c:pt idx="215">
                  <c:v>38968</c:v>
                </c:pt>
                <c:pt idx="216">
                  <c:v>38971</c:v>
                </c:pt>
                <c:pt idx="217">
                  <c:v>38972</c:v>
                </c:pt>
                <c:pt idx="218">
                  <c:v>38973</c:v>
                </c:pt>
                <c:pt idx="219">
                  <c:v>38974</c:v>
                </c:pt>
                <c:pt idx="220">
                  <c:v>38975</c:v>
                </c:pt>
                <c:pt idx="221">
                  <c:v>38978</c:v>
                </c:pt>
                <c:pt idx="222">
                  <c:v>38979</c:v>
                </c:pt>
                <c:pt idx="223">
                  <c:v>38980</c:v>
                </c:pt>
                <c:pt idx="224">
                  <c:v>38981</c:v>
                </c:pt>
                <c:pt idx="225">
                  <c:v>38982</c:v>
                </c:pt>
                <c:pt idx="226">
                  <c:v>38985</c:v>
                </c:pt>
                <c:pt idx="227">
                  <c:v>38986</c:v>
                </c:pt>
                <c:pt idx="228">
                  <c:v>38987</c:v>
                </c:pt>
                <c:pt idx="229">
                  <c:v>38988</c:v>
                </c:pt>
                <c:pt idx="230">
                  <c:v>38989</c:v>
                </c:pt>
                <c:pt idx="231">
                  <c:v>38992</c:v>
                </c:pt>
                <c:pt idx="232">
                  <c:v>38993</c:v>
                </c:pt>
                <c:pt idx="233">
                  <c:v>38994</c:v>
                </c:pt>
                <c:pt idx="234">
                  <c:v>38995</c:v>
                </c:pt>
                <c:pt idx="235">
                  <c:v>38996</c:v>
                </c:pt>
                <c:pt idx="236">
                  <c:v>39000</c:v>
                </c:pt>
                <c:pt idx="237">
                  <c:v>39001</c:v>
                </c:pt>
                <c:pt idx="238">
                  <c:v>39002</c:v>
                </c:pt>
                <c:pt idx="239">
                  <c:v>39003</c:v>
                </c:pt>
                <c:pt idx="240">
                  <c:v>39006</c:v>
                </c:pt>
                <c:pt idx="241">
                  <c:v>39007</c:v>
                </c:pt>
                <c:pt idx="242">
                  <c:v>39008</c:v>
                </c:pt>
                <c:pt idx="243">
                  <c:v>39009</c:v>
                </c:pt>
                <c:pt idx="244">
                  <c:v>39010</c:v>
                </c:pt>
                <c:pt idx="245">
                  <c:v>39013</c:v>
                </c:pt>
                <c:pt idx="246">
                  <c:v>39014</c:v>
                </c:pt>
                <c:pt idx="247">
                  <c:v>39015</c:v>
                </c:pt>
                <c:pt idx="248">
                  <c:v>39016</c:v>
                </c:pt>
                <c:pt idx="249">
                  <c:v>39017</c:v>
                </c:pt>
                <c:pt idx="250">
                  <c:v>39020</c:v>
                </c:pt>
                <c:pt idx="251">
                  <c:v>39021</c:v>
                </c:pt>
                <c:pt idx="252">
                  <c:v>39022</c:v>
                </c:pt>
                <c:pt idx="253">
                  <c:v>39023</c:v>
                </c:pt>
                <c:pt idx="254">
                  <c:v>39024</c:v>
                </c:pt>
                <c:pt idx="255">
                  <c:v>39027</c:v>
                </c:pt>
                <c:pt idx="256">
                  <c:v>39028</c:v>
                </c:pt>
                <c:pt idx="257">
                  <c:v>39029</c:v>
                </c:pt>
                <c:pt idx="258">
                  <c:v>39030</c:v>
                </c:pt>
                <c:pt idx="259">
                  <c:v>39031</c:v>
                </c:pt>
                <c:pt idx="260">
                  <c:v>39034</c:v>
                </c:pt>
                <c:pt idx="261">
                  <c:v>39035</c:v>
                </c:pt>
                <c:pt idx="262">
                  <c:v>39036</c:v>
                </c:pt>
                <c:pt idx="263">
                  <c:v>39037</c:v>
                </c:pt>
                <c:pt idx="264">
                  <c:v>39038</c:v>
                </c:pt>
                <c:pt idx="265">
                  <c:v>39041</c:v>
                </c:pt>
                <c:pt idx="266">
                  <c:v>39042</c:v>
                </c:pt>
                <c:pt idx="267">
                  <c:v>39043</c:v>
                </c:pt>
                <c:pt idx="268">
                  <c:v>39045</c:v>
                </c:pt>
                <c:pt idx="269">
                  <c:v>39048</c:v>
                </c:pt>
                <c:pt idx="270">
                  <c:v>39049</c:v>
                </c:pt>
                <c:pt idx="271">
                  <c:v>39050</c:v>
                </c:pt>
                <c:pt idx="272">
                  <c:v>39051</c:v>
                </c:pt>
                <c:pt idx="273">
                  <c:v>39052</c:v>
                </c:pt>
                <c:pt idx="274">
                  <c:v>39055</c:v>
                </c:pt>
                <c:pt idx="275">
                  <c:v>39056</c:v>
                </c:pt>
                <c:pt idx="276">
                  <c:v>39057</c:v>
                </c:pt>
                <c:pt idx="277">
                  <c:v>39058</c:v>
                </c:pt>
                <c:pt idx="278">
                  <c:v>39059</c:v>
                </c:pt>
                <c:pt idx="279">
                  <c:v>39062</c:v>
                </c:pt>
                <c:pt idx="280">
                  <c:v>39063</c:v>
                </c:pt>
                <c:pt idx="281">
                  <c:v>39064</c:v>
                </c:pt>
                <c:pt idx="282">
                  <c:v>39065</c:v>
                </c:pt>
                <c:pt idx="283">
                  <c:v>39066</c:v>
                </c:pt>
                <c:pt idx="284">
                  <c:v>39069</c:v>
                </c:pt>
                <c:pt idx="285">
                  <c:v>39070</c:v>
                </c:pt>
                <c:pt idx="286">
                  <c:v>39071</c:v>
                </c:pt>
                <c:pt idx="287">
                  <c:v>39072</c:v>
                </c:pt>
                <c:pt idx="288">
                  <c:v>39073</c:v>
                </c:pt>
                <c:pt idx="289">
                  <c:v>39077</c:v>
                </c:pt>
                <c:pt idx="290">
                  <c:v>39078</c:v>
                </c:pt>
                <c:pt idx="291">
                  <c:v>39079</c:v>
                </c:pt>
                <c:pt idx="292">
                  <c:v>39080</c:v>
                </c:pt>
                <c:pt idx="293">
                  <c:v>39084</c:v>
                </c:pt>
                <c:pt idx="294">
                  <c:v>39085</c:v>
                </c:pt>
                <c:pt idx="295">
                  <c:v>39086</c:v>
                </c:pt>
                <c:pt idx="296">
                  <c:v>39087</c:v>
                </c:pt>
                <c:pt idx="297">
                  <c:v>39090</c:v>
                </c:pt>
                <c:pt idx="298">
                  <c:v>39091</c:v>
                </c:pt>
                <c:pt idx="299">
                  <c:v>39092</c:v>
                </c:pt>
                <c:pt idx="300">
                  <c:v>39093</c:v>
                </c:pt>
                <c:pt idx="301">
                  <c:v>39094</c:v>
                </c:pt>
                <c:pt idx="302">
                  <c:v>39098</c:v>
                </c:pt>
                <c:pt idx="303">
                  <c:v>39099</c:v>
                </c:pt>
                <c:pt idx="304">
                  <c:v>39100</c:v>
                </c:pt>
                <c:pt idx="305">
                  <c:v>39101</c:v>
                </c:pt>
                <c:pt idx="306">
                  <c:v>39104</c:v>
                </c:pt>
                <c:pt idx="307">
                  <c:v>39105</c:v>
                </c:pt>
                <c:pt idx="308">
                  <c:v>39106</c:v>
                </c:pt>
                <c:pt idx="309">
                  <c:v>39107</c:v>
                </c:pt>
                <c:pt idx="310">
                  <c:v>39108</c:v>
                </c:pt>
                <c:pt idx="311">
                  <c:v>39111</c:v>
                </c:pt>
                <c:pt idx="312">
                  <c:v>39112</c:v>
                </c:pt>
                <c:pt idx="313">
                  <c:v>39113</c:v>
                </c:pt>
                <c:pt idx="314">
                  <c:v>39114</c:v>
                </c:pt>
                <c:pt idx="315">
                  <c:v>39115</c:v>
                </c:pt>
                <c:pt idx="316">
                  <c:v>39118</c:v>
                </c:pt>
                <c:pt idx="317">
                  <c:v>39119</c:v>
                </c:pt>
                <c:pt idx="318">
                  <c:v>39120</c:v>
                </c:pt>
                <c:pt idx="319">
                  <c:v>39121</c:v>
                </c:pt>
                <c:pt idx="320">
                  <c:v>39122</c:v>
                </c:pt>
                <c:pt idx="321">
                  <c:v>39125</c:v>
                </c:pt>
                <c:pt idx="322">
                  <c:v>39126</c:v>
                </c:pt>
                <c:pt idx="323">
                  <c:v>39127</c:v>
                </c:pt>
                <c:pt idx="324">
                  <c:v>39128</c:v>
                </c:pt>
                <c:pt idx="325">
                  <c:v>39129</c:v>
                </c:pt>
                <c:pt idx="326">
                  <c:v>39133</c:v>
                </c:pt>
                <c:pt idx="327">
                  <c:v>39134</c:v>
                </c:pt>
                <c:pt idx="328">
                  <c:v>39135</c:v>
                </c:pt>
                <c:pt idx="329">
                  <c:v>39136</c:v>
                </c:pt>
                <c:pt idx="330">
                  <c:v>39139</c:v>
                </c:pt>
                <c:pt idx="331">
                  <c:v>39140</c:v>
                </c:pt>
                <c:pt idx="332">
                  <c:v>39141</c:v>
                </c:pt>
                <c:pt idx="333">
                  <c:v>39142</c:v>
                </c:pt>
                <c:pt idx="334">
                  <c:v>39143</c:v>
                </c:pt>
                <c:pt idx="335">
                  <c:v>39146</c:v>
                </c:pt>
                <c:pt idx="336">
                  <c:v>39147</c:v>
                </c:pt>
                <c:pt idx="337">
                  <c:v>39148</c:v>
                </c:pt>
                <c:pt idx="338">
                  <c:v>39149</c:v>
                </c:pt>
                <c:pt idx="339">
                  <c:v>39150</c:v>
                </c:pt>
                <c:pt idx="340">
                  <c:v>39153</c:v>
                </c:pt>
                <c:pt idx="341">
                  <c:v>39154</c:v>
                </c:pt>
                <c:pt idx="342">
                  <c:v>39155</c:v>
                </c:pt>
                <c:pt idx="343">
                  <c:v>39156</c:v>
                </c:pt>
                <c:pt idx="344">
                  <c:v>39157</c:v>
                </c:pt>
                <c:pt idx="345">
                  <c:v>39160</c:v>
                </c:pt>
                <c:pt idx="346">
                  <c:v>39161</c:v>
                </c:pt>
                <c:pt idx="347">
                  <c:v>39162</c:v>
                </c:pt>
                <c:pt idx="348">
                  <c:v>39163</c:v>
                </c:pt>
                <c:pt idx="349">
                  <c:v>39164</c:v>
                </c:pt>
                <c:pt idx="350">
                  <c:v>39167</c:v>
                </c:pt>
                <c:pt idx="351">
                  <c:v>39168</c:v>
                </c:pt>
                <c:pt idx="352">
                  <c:v>39169</c:v>
                </c:pt>
                <c:pt idx="353">
                  <c:v>39170</c:v>
                </c:pt>
                <c:pt idx="354">
                  <c:v>39171</c:v>
                </c:pt>
                <c:pt idx="355">
                  <c:v>39174</c:v>
                </c:pt>
                <c:pt idx="356">
                  <c:v>39175</c:v>
                </c:pt>
                <c:pt idx="357">
                  <c:v>39176</c:v>
                </c:pt>
                <c:pt idx="358">
                  <c:v>39177</c:v>
                </c:pt>
                <c:pt idx="359">
                  <c:v>39178</c:v>
                </c:pt>
                <c:pt idx="360">
                  <c:v>39181</c:v>
                </c:pt>
                <c:pt idx="361">
                  <c:v>39182</c:v>
                </c:pt>
                <c:pt idx="362">
                  <c:v>39183</c:v>
                </c:pt>
                <c:pt idx="363">
                  <c:v>39184</c:v>
                </c:pt>
                <c:pt idx="364">
                  <c:v>39185</c:v>
                </c:pt>
                <c:pt idx="365">
                  <c:v>39188</c:v>
                </c:pt>
                <c:pt idx="366">
                  <c:v>39189</c:v>
                </c:pt>
                <c:pt idx="367">
                  <c:v>39190</c:v>
                </c:pt>
                <c:pt idx="368">
                  <c:v>39191</c:v>
                </c:pt>
                <c:pt idx="369">
                  <c:v>39192</c:v>
                </c:pt>
                <c:pt idx="370">
                  <c:v>39195</c:v>
                </c:pt>
                <c:pt idx="371">
                  <c:v>39196</c:v>
                </c:pt>
                <c:pt idx="372">
                  <c:v>39197</c:v>
                </c:pt>
                <c:pt idx="373">
                  <c:v>39198</c:v>
                </c:pt>
                <c:pt idx="374">
                  <c:v>39199</c:v>
                </c:pt>
                <c:pt idx="375">
                  <c:v>39202</c:v>
                </c:pt>
                <c:pt idx="376">
                  <c:v>39203</c:v>
                </c:pt>
                <c:pt idx="377">
                  <c:v>39204</c:v>
                </c:pt>
                <c:pt idx="378">
                  <c:v>39205</c:v>
                </c:pt>
                <c:pt idx="379">
                  <c:v>39206</c:v>
                </c:pt>
                <c:pt idx="380">
                  <c:v>39209</c:v>
                </c:pt>
                <c:pt idx="381">
                  <c:v>39210</c:v>
                </c:pt>
                <c:pt idx="382">
                  <c:v>39211</c:v>
                </c:pt>
                <c:pt idx="383">
                  <c:v>39212</c:v>
                </c:pt>
                <c:pt idx="384">
                  <c:v>39213</c:v>
                </c:pt>
                <c:pt idx="385">
                  <c:v>39216</c:v>
                </c:pt>
                <c:pt idx="386">
                  <c:v>39217</c:v>
                </c:pt>
                <c:pt idx="387">
                  <c:v>39218</c:v>
                </c:pt>
                <c:pt idx="388">
                  <c:v>39219</c:v>
                </c:pt>
                <c:pt idx="389">
                  <c:v>39220</c:v>
                </c:pt>
                <c:pt idx="390">
                  <c:v>39223</c:v>
                </c:pt>
                <c:pt idx="391">
                  <c:v>39224</c:v>
                </c:pt>
                <c:pt idx="392">
                  <c:v>39225</c:v>
                </c:pt>
                <c:pt idx="393">
                  <c:v>39226</c:v>
                </c:pt>
                <c:pt idx="394">
                  <c:v>39227</c:v>
                </c:pt>
                <c:pt idx="395">
                  <c:v>39231</c:v>
                </c:pt>
                <c:pt idx="396">
                  <c:v>39232</c:v>
                </c:pt>
                <c:pt idx="397">
                  <c:v>39233</c:v>
                </c:pt>
                <c:pt idx="398">
                  <c:v>39234</c:v>
                </c:pt>
                <c:pt idx="399">
                  <c:v>39237</c:v>
                </c:pt>
                <c:pt idx="400">
                  <c:v>39238</c:v>
                </c:pt>
                <c:pt idx="401">
                  <c:v>39239</c:v>
                </c:pt>
                <c:pt idx="402">
                  <c:v>39240</c:v>
                </c:pt>
                <c:pt idx="403">
                  <c:v>39241</c:v>
                </c:pt>
                <c:pt idx="404">
                  <c:v>39244</c:v>
                </c:pt>
                <c:pt idx="405">
                  <c:v>39245</c:v>
                </c:pt>
                <c:pt idx="406">
                  <c:v>39246</c:v>
                </c:pt>
                <c:pt idx="407">
                  <c:v>39247</c:v>
                </c:pt>
                <c:pt idx="408">
                  <c:v>39248</c:v>
                </c:pt>
                <c:pt idx="409">
                  <c:v>39251</c:v>
                </c:pt>
                <c:pt idx="410">
                  <c:v>39252</c:v>
                </c:pt>
                <c:pt idx="411">
                  <c:v>39253</c:v>
                </c:pt>
                <c:pt idx="412">
                  <c:v>39254</c:v>
                </c:pt>
                <c:pt idx="413">
                  <c:v>39255</c:v>
                </c:pt>
                <c:pt idx="414">
                  <c:v>39258</c:v>
                </c:pt>
                <c:pt idx="415">
                  <c:v>39259</c:v>
                </c:pt>
                <c:pt idx="416">
                  <c:v>39260</c:v>
                </c:pt>
                <c:pt idx="417">
                  <c:v>39261</c:v>
                </c:pt>
                <c:pt idx="418">
                  <c:v>39262</c:v>
                </c:pt>
                <c:pt idx="419">
                  <c:v>39265</c:v>
                </c:pt>
                <c:pt idx="420">
                  <c:v>39266</c:v>
                </c:pt>
                <c:pt idx="421">
                  <c:v>39268</c:v>
                </c:pt>
                <c:pt idx="422">
                  <c:v>39269</c:v>
                </c:pt>
                <c:pt idx="423">
                  <c:v>39272</c:v>
                </c:pt>
                <c:pt idx="424">
                  <c:v>39273</c:v>
                </c:pt>
                <c:pt idx="425">
                  <c:v>39274</c:v>
                </c:pt>
                <c:pt idx="426">
                  <c:v>39275</c:v>
                </c:pt>
                <c:pt idx="427">
                  <c:v>39276</c:v>
                </c:pt>
                <c:pt idx="428">
                  <c:v>39279</c:v>
                </c:pt>
                <c:pt idx="429">
                  <c:v>39280</c:v>
                </c:pt>
                <c:pt idx="430">
                  <c:v>39281</c:v>
                </c:pt>
                <c:pt idx="431">
                  <c:v>39282</c:v>
                </c:pt>
                <c:pt idx="432">
                  <c:v>39283</c:v>
                </c:pt>
                <c:pt idx="433">
                  <c:v>39286</c:v>
                </c:pt>
                <c:pt idx="434">
                  <c:v>39287</c:v>
                </c:pt>
                <c:pt idx="435">
                  <c:v>39288</c:v>
                </c:pt>
                <c:pt idx="436">
                  <c:v>39289</c:v>
                </c:pt>
                <c:pt idx="437">
                  <c:v>39290</c:v>
                </c:pt>
                <c:pt idx="438">
                  <c:v>39293</c:v>
                </c:pt>
                <c:pt idx="439">
                  <c:v>39294</c:v>
                </c:pt>
                <c:pt idx="440">
                  <c:v>39295</c:v>
                </c:pt>
                <c:pt idx="441">
                  <c:v>39296</c:v>
                </c:pt>
                <c:pt idx="442">
                  <c:v>39297</c:v>
                </c:pt>
                <c:pt idx="443">
                  <c:v>39300</c:v>
                </c:pt>
                <c:pt idx="444">
                  <c:v>39301</c:v>
                </c:pt>
                <c:pt idx="445">
                  <c:v>39302</c:v>
                </c:pt>
                <c:pt idx="446">
                  <c:v>39303</c:v>
                </c:pt>
                <c:pt idx="447">
                  <c:v>39304</c:v>
                </c:pt>
                <c:pt idx="448">
                  <c:v>39307</c:v>
                </c:pt>
                <c:pt idx="449">
                  <c:v>39308</c:v>
                </c:pt>
                <c:pt idx="450">
                  <c:v>39309</c:v>
                </c:pt>
                <c:pt idx="451">
                  <c:v>39310</c:v>
                </c:pt>
                <c:pt idx="452">
                  <c:v>39311</c:v>
                </c:pt>
                <c:pt idx="453">
                  <c:v>39314</c:v>
                </c:pt>
                <c:pt idx="454">
                  <c:v>39315</c:v>
                </c:pt>
                <c:pt idx="455">
                  <c:v>39316</c:v>
                </c:pt>
                <c:pt idx="456">
                  <c:v>39317</c:v>
                </c:pt>
                <c:pt idx="457">
                  <c:v>39318</c:v>
                </c:pt>
                <c:pt idx="458">
                  <c:v>39321</c:v>
                </c:pt>
                <c:pt idx="459">
                  <c:v>39322</c:v>
                </c:pt>
                <c:pt idx="460">
                  <c:v>39323</c:v>
                </c:pt>
                <c:pt idx="461">
                  <c:v>39324</c:v>
                </c:pt>
                <c:pt idx="462">
                  <c:v>39325</c:v>
                </c:pt>
                <c:pt idx="463">
                  <c:v>39329</c:v>
                </c:pt>
                <c:pt idx="464">
                  <c:v>39330</c:v>
                </c:pt>
                <c:pt idx="465">
                  <c:v>39331</c:v>
                </c:pt>
                <c:pt idx="466">
                  <c:v>39332</c:v>
                </c:pt>
                <c:pt idx="467">
                  <c:v>39335</c:v>
                </c:pt>
                <c:pt idx="468">
                  <c:v>39336</c:v>
                </c:pt>
                <c:pt idx="469">
                  <c:v>39337</c:v>
                </c:pt>
                <c:pt idx="470">
                  <c:v>39338</c:v>
                </c:pt>
                <c:pt idx="471">
                  <c:v>39339</c:v>
                </c:pt>
                <c:pt idx="472">
                  <c:v>39342</c:v>
                </c:pt>
                <c:pt idx="473">
                  <c:v>39343</c:v>
                </c:pt>
                <c:pt idx="474">
                  <c:v>39344</c:v>
                </c:pt>
                <c:pt idx="475">
                  <c:v>39345</c:v>
                </c:pt>
                <c:pt idx="476">
                  <c:v>39346</c:v>
                </c:pt>
                <c:pt idx="477">
                  <c:v>39349</c:v>
                </c:pt>
                <c:pt idx="478">
                  <c:v>39350</c:v>
                </c:pt>
                <c:pt idx="479">
                  <c:v>39351</c:v>
                </c:pt>
                <c:pt idx="480">
                  <c:v>39352</c:v>
                </c:pt>
                <c:pt idx="481">
                  <c:v>39353</c:v>
                </c:pt>
                <c:pt idx="482">
                  <c:v>39356</c:v>
                </c:pt>
                <c:pt idx="483">
                  <c:v>39357</c:v>
                </c:pt>
                <c:pt idx="484">
                  <c:v>39358</c:v>
                </c:pt>
                <c:pt idx="485">
                  <c:v>39359</c:v>
                </c:pt>
                <c:pt idx="486">
                  <c:v>39360</c:v>
                </c:pt>
                <c:pt idx="487">
                  <c:v>39364</c:v>
                </c:pt>
                <c:pt idx="488">
                  <c:v>39365</c:v>
                </c:pt>
                <c:pt idx="489">
                  <c:v>39366</c:v>
                </c:pt>
                <c:pt idx="490">
                  <c:v>39367</c:v>
                </c:pt>
                <c:pt idx="491">
                  <c:v>39370</c:v>
                </c:pt>
                <c:pt idx="492">
                  <c:v>39371</c:v>
                </c:pt>
                <c:pt idx="493">
                  <c:v>39372</c:v>
                </c:pt>
                <c:pt idx="494">
                  <c:v>39373</c:v>
                </c:pt>
                <c:pt idx="495">
                  <c:v>39374</c:v>
                </c:pt>
                <c:pt idx="496">
                  <c:v>39377</c:v>
                </c:pt>
                <c:pt idx="497">
                  <c:v>39378</c:v>
                </c:pt>
                <c:pt idx="498">
                  <c:v>39379</c:v>
                </c:pt>
                <c:pt idx="499">
                  <c:v>39380</c:v>
                </c:pt>
                <c:pt idx="500">
                  <c:v>39381</c:v>
                </c:pt>
                <c:pt idx="501">
                  <c:v>39384</c:v>
                </c:pt>
                <c:pt idx="502">
                  <c:v>39385</c:v>
                </c:pt>
                <c:pt idx="503">
                  <c:v>39386</c:v>
                </c:pt>
                <c:pt idx="504">
                  <c:v>39387</c:v>
                </c:pt>
                <c:pt idx="505">
                  <c:v>39388</c:v>
                </c:pt>
                <c:pt idx="506">
                  <c:v>39391</c:v>
                </c:pt>
                <c:pt idx="507">
                  <c:v>39392</c:v>
                </c:pt>
                <c:pt idx="508">
                  <c:v>39393</c:v>
                </c:pt>
                <c:pt idx="509">
                  <c:v>39394</c:v>
                </c:pt>
                <c:pt idx="510">
                  <c:v>39395</c:v>
                </c:pt>
                <c:pt idx="511">
                  <c:v>39399</c:v>
                </c:pt>
                <c:pt idx="512">
                  <c:v>39400</c:v>
                </c:pt>
                <c:pt idx="513">
                  <c:v>39401</c:v>
                </c:pt>
                <c:pt idx="514">
                  <c:v>39402</c:v>
                </c:pt>
                <c:pt idx="515">
                  <c:v>39405</c:v>
                </c:pt>
                <c:pt idx="516">
                  <c:v>39406</c:v>
                </c:pt>
                <c:pt idx="517">
                  <c:v>39407</c:v>
                </c:pt>
                <c:pt idx="518">
                  <c:v>39409</c:v>
                </c:pt>
                <c:pt idx="519">
                  <c:v>39412</c:v>
                </c:pt>
                <c:pt idx="520">
                  <c:v>39413</c:v>
                </c:pt>
                <c:pt idx="521">
                  <c:v>39414</c:v>
                </c:pt>
                <c:pt idx="522">
                  <c:v>39415</c:v>
                </c:pt>
                <c:pt idx="523">
                  <c:v>39416</c:v>
                </c:pt>
                <c:pt idx="524">
                  <c:v>39419</c:v>
                </c:pt>
                <c:pt idx="525">
                  <c:v>39420</c:v>
                </c:pt>
                <c:pt idx="526">
                  <c:v>39421</c:v>
                </c:pt>
                <c:pt idx="527">
                  <c:v>39422</c:v>
                </c:pt>
                <c:pt idx="528">
                  <c:v>39423</c:v>
                </c:pt>
                <c:pt idx="529">
                  <c:v>39426</c:v>
                </c:pt>
                <c:pt idx="530">
                  <c:v>39427</c:v>
                </c:pt>
                <c:pt idx="531">
                  <c:v>39428</c:v>
                </c:pt>
                <c:pt idx="532">
                  <c:v>39429</c:v>
                </c:pt>
                <c:pt idx="533">
                  <c:v>39430</c:v>
                </c:pt>
                <c:pt idx="534">
                  <c:v>39433</c:v>
                </c:pt>
                <c:pt idx="535">
                  <c:v>39434</c:v>
                </c:pt>
                <c:pt idx="536">
                  <c:v>39435</c:v>
                </c:pt>
                <c:pt idx="537">
                  <c:v>39436</c:v>
                </c:pt>
                <c:pt idx="538">
                  <c:v>39437</c:v>
                </c:pt>
                <c:pt idx="539">
                  <c:v>39440</c:v>
                </c:pt>
                <c:pt idx="540">
                  <c:v>39442</c:v>
                </c:pt>
                <c:pt idx="541">
                  <c:v>39443</c:v>
                </c:pt>
                <c:pt idx="542">
                  <c:v>39444</c:v>
                </c:pt>
                <c:pt idx="543">
                  <c:v>39447</c:v>
                </c:pt>
                <c:pt idx="544">
                  <c:v>39449</c:v>
                </c:pt>
                <c:pt idx="545">
                  <c:v>39450</c:v>
                </c:pt>
                <c:pt idx="546">
                  <c:v>39451</c:v>
                </c:pt>
                <c:pt idx="547">
                  <c:v>39454</c:v>
                </c:pt>
                <c:pt idx="548">
                  <c:v>39455</c:v>
                </c:pt>
                <c:pt idx="549">
                  <c:v>39456</c:v>
                </c:pt>
                <c:pt idx="550">
                  <c:v>39457</c:v>
                </c:pt>
                <c:pt idx="551">
                  <c:v>39458</c:v>
                </c:pt>
                <c:pt idx="552">
                  <c:v>39461</c:v>
                </c:pt>
                <c:pt idx="553">
                  <c:v>39462</c:v>
                </c:pt>
                <c:pt idx="554">
                  <c:v>39463</c:v>
                </c:pt>
                <c:pt idx="555">
                  <c:v>39464</c:v>
                </c:pt>
                <c:pt idx="556">
                  <c:v>39465</c:v>
                </c:pt>
                <c:pt idx="557">
                  <c:v>39469</c:v>
                </c:pt>
                <c:pt idx="558">
                  <c:v>39470</c:v>
                </c:pt>
                <c:pt idx="559">
                  <c:v>39471</c:v>
                </c:pt>
                <c:pt idx="560">
                  <c:v>39472</c:v>
                </c:pt>
                <c:pt idx="561">
                  <c:v>39475</c:v>
                </c:pt>
                <c:pt idx="562">
                  <c:v>39476</c:v>
                </c:pt>
                <c:pt idx="563">
                  <c:v>39477</c:v>
                </c:pt>
                <c:pt idx="564">
                  <c:v>39478</c:v>
                </c:pt>
                <c:pt idx="565">
                  <c:v>39479</c:v>
                </c:pt>
                <c:pt idx="566">
                  <c:v>39482</c:v>
                </c:pt>
                <c:pt idx="567">
                  <c:v>39483</c:v>
                </c:pt>
                <c:pt idx="568">
                  <c:v>39484</c:v>
                </c:pt>
                <c:pt idx="569">
                  <c:v>39485</c:v>
                </c:pt>
                <c:pt idx="570">
                  <c:v>39486</c:v>
                </c:pt>
                <c:pt idx="571">
                  <c:v>39489</c:v>
                </c:pt>
                <c:pt idx="572">
                  <c:v>39490</c:v>
                </c:pt>
                <c:pt idx="573">
                  <c:v>39491</c:v>
                </c:pt>
                <c:pt idx="574">
                  <c:v>39492</c:v>
                </c:pt>
                <c:pt idx="575">
                  <c:v>39493</c:v>
                </c:pt>
                <c:pt idx="576">
                  <c:v>39497</c:v>
                </c:pt>
                <c:pt idx="577">
                  <c:v>39498</c:v>
                </c:pt>
                <c:pt idx="578">
                  <c:v>39499</c:v>
                </c:pt>
                <c:pt idx="579">
                  <c:v>39500</c:v>
                </c:pt>
                <c:pt idx="580">
                  <c:v>39503</c:v>
                </c:pt>
                <c:pt idx="581">
                  <c:v>39504</c:v>
                </c:pt>
                <c:pt idx="582">
                  <c:v>39505</c:v>
                </c:pt>
                <c:pt idx="583">
                  <c:v>39506</c:v>
                </c:pt>
                <c:pt idx="584">
                  <c:v>39507</c:v>
                </c:pt>
                <c:pt idx="585">
                  <c:v>39510</c:v>
                </c:pt>
                <c:pt idx="586">
                  <c:v>39511</c:v>
                </c:pt>
                <c:pt idx="587">
                  <c:v>39512</c:v>
                </c:pt>
                <c:pt idx="588">
                  <c:v>39513</c:v>
                </c:pt>
                <c:pt idx="589">
                  <c:v>39514</c:v>
                </c:pt>
                <c:pt idx="590">
                  <c:v>39517</c:v>
                </c:pt>
                <c:pt idx="591">
                  <c:v>39518</c:v>
                </c:pt>
                <c:pt idx="592">
                  <c:v>39519</c:v>
                </c:pt>
                <c:pt idx="593">
                  <c:v>39520</c:v>
                </c:pt>
                <c:pt idx="594">
                  <c:v>39521</c:v>
                </c:pt>
                <c:pt idx="595">
                  <c:v>39524</c:v>
                </c:pt>
                <c:pt idx="596">
                  <c:v>39525</c:v>
                </c:pt>
                <c:pt idx="597">
                  <c:v>39526</c:v>
                </c:pt>
                <c:pt idx="598">
                  <c:v>39527</c:v>
                </c:pt>
                <c:pt idx="599">
                  <c:v>39528</c:v>
                </c:pt>
                <c:pt idx="600">
                  <c:v>39531</c:v>
                </c:pt>
                <c:pt idx="601">
                  <c:v>39532</c:v>
                </c:pt>
                <c:pt idx="602">
                  <c:v>39533</c:v>
                </c:pt>
                <c:pt idx="603">
                  <c:v>39534</c:v>
                </c:pt>
                <c:pt idx="604">
                  <c:v>39535</c:v>
                </c:pt>
                <c:pt idx="605">
                  <c:v>39538</c:v>
                </c:pt>
                <c:pt idx="606">
                  <c:v>39539</c:v>
                </c:pt>
                <c:pt idx="607">
                  <c:v>39540</c:v>
                </c:pt>
                <c:pt idx="608">
                  <c:v>39541</c:v>
                </c:pt>
                <c:pt idx="609">
                  <c:v>39542</c:v>
                </c:pt>
                <c:pt idx="610">
                  <c:v>39545</c:v>
                </c:pt>
                <c:pt idx="611">
                  <c:v>39546</c:v>
                </c:pt>
                <c:pt idx="612">
                  <c:v>39547</c:v>
                </c:pt>
                <c:pt idx="613">
                  <c:v>39548</c:v>
                </c:pt>
                <c:pt idx="614">
                  <c:v>39549</c:v>
                </c:pt>
                <c:pt idx="615">
                  <c:v>39552</c:v>
                </c:pt>
                <c:pt idx="616">
                  <c:v>39553</c:v>
                </c:pt>
                <c:pt idx="617">
                  <c:v>39554</c:v>
                </c:pt>
                <c:pt idx="618">
                  <c:v>39555</c:v>
                </c:pt>
                <c:pt idx="619">
                  <c:v>39556</c:v>
                </c:pt>
                <c:pt idx="620">
                  <c:v>39559</c:v>
                </c:pt>
                <c:pt idx="621">
                  <c:v>39560</c:v>
                </c:pt>
                <c:pt idx="622">
                  <c:v>39561</c:v>
                </c:pt>
                <c:pt idx="623">
                  <c:v>39562</c:v>
                </c:pt>
                <c:pt idx="624">
                  <c:v>39563</c:v>
                </c:pt>
                <c:pt idx="625">
                  <c:v>39566</c:v>
                </c:pt>
                <c:pt idx="626">
                  <c:v>39567</c:v>
                </c:pt>
                <c:pt idx="627">
                  <c:v>39568</c:v>
                </c:pt>
                <c:pt idx="628">
                  <c:v>39569</c:v>
                </c:pt>
                <c:pt idx="629">
                  <c:v>39570</c:v>
                </c:pt>
                <c:pt idx="630">
                  <c:v>39573</c:v>
                </c:pt>
                <c:pt idx="631">
                  <c:v>39574</c:v>
                </c:pt>
                <c:pt idx="632">
                  <c:v>39575</c:v>
                </c:pt>
                <c:pt idx="633">
                  <c:v>39576</c:v>
                </c:pt>
                <c:pt idx="634">
                  <c:v>39577</c:v>
                </c:pt>
                <c:pt idx="635">
                  <c:v>39580</c:v>
                </c:pt>
                <c:pt idx="636">
                  <c:v>39581</c:v>
                </c:pt>
                <c:pt idx="637">
                  <c:v>39582</c:v>
                </c:pt>
                <c:pt idx="638">
                  <c:v>39583</c:v>
                </c:pt>
                <c:pt idx="639">
                  <c:v>39584</c:v>
                </c:pt>
                <c:pt idx="640">
                  <c:v>39587</c:v>
                </c:pt>
                <c:pt idx="641">
                  <c:v>39588</c:v>
                </c:pt>
                <c:pt idx="642">
                  <c:v>39589</c:v>
                </c:pt>
                <c:pt idx="643">
                  <c:v>39590</c:v>
                </c:pt>
                <c:pt idx="644">
                  <c:v>39591</c:v>
                </c:pt>
                <c:pt idx="645">
                  <c:v>39595</c:v>
                </c:pt>
                <c:pt idx="646">
                  <c:v>39596</c:v>
                </c:pt>
                <c:pt idx="647">
                  <c:v>39597</c:v>
                </c:pt>
                <c:pt idx="648">
                  <c:v>39598</c:v>
                </c:pt>
                <c:pt idx="649">
                  <c:v>39601</c:v>
                </c:pt>
                <c:pt idx="650">
                  <c:v>39602</c:v>
                </c:pt>
                <c:pt idx="651">
                  <c:v>39603</c:v>
                </c:pt>
                <c:pt idx="652">
                  <c:v>39604</c:v>
                </c:pt>
                <c:pt idx="653">
                  <c:v>39605</c:v>
                </c:pt>
                <c:pt idx="654">
                  <c:v>39608</c:v>
                </c:pt>
                <c:pt idx="655">
                  <c:v>39609</c:v>
                </c:pt>
                <c:pt idx="656">
                  <c:v>39610</c:v>
                </c:pt>
                <c:pt idx="657">
                  <c:v>39611</c:v>
                </c:pt>
                <c:pt idx="658">
                  <c:v>39612</c:v>
                </c:pt>
                <c:pt idx="659">
                  <c:v>39615</c:v>
                </c:pt>
                <c:pt idx="660">
                  <c:v>39616</c:v>
                </c:pt>
                <c:pt idx="661">
                  <c:v>39617</c:v>
                </c:pt>
                <c:pt idx="662">
                  <c:v>39618</c:v>
                </c:pt>
                <c:pt idx="663">
                  <c:v>39619</c:v>
                </c:pt>
                <c:pt idx="664">
                  <c:v>39622</c:v>
                </c:pt>
                <c:pt idx="665">
                  <c:v>39623</c:v>
                </c:pt>
                <c:pt idx="666">
                  <c:v>39624</c:v>
                </c:pt>
                <c:pt idx="667">
                  <c:v>39625</c:v>
                </c:pt>
                <c:pt idx="668">
                  <c:v>39626</c:v>
                </c:pt>
                <c:pt idx="669">
                  <c:v>39629</c:v>
                </c:pt>
                <c:pt idx="670">
                  <c:v>39630</c:v>
                </c:pt>
                <c:pt idx="671">
                  <c:v>39631</c:v>
                </c:pt>
                <c:pt idx="672">
                  <c:v>39632</c:v>
                </c:pt>
                <c:pt idx="673">
                  <c:v>39636</c:v>
                </c:pt>
                <c:pt idx="674">
                  <c:v>39637</c:v>
                </c:pt>
                <c:pt idx="675">
                  <c:v>39638</c:v>
                </c:pt>
                <c:pt idx="676">
                  <c:v>39639</c:v>
                </c:pt>
                <c:pt idx="677">
                  <c:v>39640</c:v>
                </c:pt>
                <c:pt idx="678">
                  <c:v>39643</c:v>
                </c:pt>
                <c:pt idx="679">
                  <c:v>39644</c:v>
                </c:pt>
                <c:pt idx="680">
                  <c:v>39645</c:v>
                </c:pt>
                <c:pt idx="681">
                  <c:v>39646</c:v>
                </c:pt>
                <c:pt idx="682">
                  <c:v>39647</c:v>
                </c:pt>
                <c:pt idx="683">
                  <c:v>39650</c:v>
                </c:pt>
                <c:pt idx="684">
                  <c:v>39651</c:v>
                </c:pt>
                <c:pt idx="685">
                  <c:v>39652</c:v>
                </c:pt>
                <c:pt idx="686">
                  <c:v>39653</c:v>
                </c:pt>
                <c:pt idx="687">
                  <c:v>39654</c:v>
                </c:pt>
                <c:pt idx="688">
                  <c:v>39657</c:v>
                </c:pt>
                <c:pt idx="689">
                  <c:v>39658</c:v>
                </c:pt>
                <c:pt idx="690">
                  <c:v>39659</c:v>
                </c:pt>
                <c:pt idx="691">
                  <c:v>39660</c:v>
                </c:pt>
                <c:pt idx="692">
                  <c:v>39661</c:v>
                </c:pt>
                <c:pt idx="693">
                  <c:v>39664</c:v>
                </c:pt>
                <c:pt idx="694">
                  <c:v>39665</c:v>
                </c:pt>
                <c:pt idx="695">
                  <c:v>39666</c:v>
                </c:pt>
                <c:pt idx="696">
                  <c:v>39667</c:v>
                </c:pt>
                <c:pt idx="697">
                  <c:v>39668</c:v>
                </c:pt>
                <c:pt idx="698">
                  <c:v>39671</c:v>
                </c:pt>
                <c:pt idx="699">
                  <c:v>39672</c:v>
                </c:pt>
                <c:pt idx="700">
                  <c:v>39673</c:v>
                </c:pt>
                <c:pt idx="701">
                  <c:v>39674</c:v>
                </c:pt>
                <c:pt idx="702">
                  <c:v>39675</c:v>
                </c:pt>
                <c:pt idx="703">
                  <c:v>39678</c:v>
                </c:pt>
                <c:pt idx="704">
                  <c:v>39679</c:v>
                </c:pt>
                <c:pt idx="705">
                  <c:v>39680</c:v>
                </c:pt>
                <c:pt idx="706">
                  <c:v>39681</c:v>
                </c:pt>
                <c:pt idx="707">
                  <c:v>39682</c:v>
                </c:pt>
                <c:pt idx="708">
                  <c:v>39685</c:v>
                </c:pt>
                <c:pt idx="709">
                  <c:v>39686</c:v>
                </c:pt>
                <c:pt idx="710">
                  <c:v>39687</c:v>
                </c:pt>
                <c:pt idx="711">
                  <c:v>39688</c:v>
                </c:pt>
                <c:pt idx="712">
                  <c:v>39689</c:v>
                </c:pt>
                <c:pt idx="713">
                  <c:v>39693</c:v>
                </c:pt>
                <c:pt idx="714">
                  <c:v>39694</c:v>
                </c:pt>
                <c:pt idx="715">
                  <c:v>39695</c:v>
                </c:pt>
                <c:pt idx="716">
                  <c:v>39696</c:v>
                </c:pt>
                <c:pt idx="717">
                  <c:v>39699</c:v>
                </c:pt>
                <c:pt idx="718">
                  <c:v>39700</c:v>
                </c:pt>
                <c:pt idx="719">
                  <c:v>39701</c:v>
                </c:pt>
                <c:pt idx="720">
                  <c:v>39702</c:v>
                </c:pt>
                <c:pt idx="721">
                  <c:v>39703</c:v>
                </c:pt>
                <c:pt idx="722">
                  <c:v>39706</c:v>
                </c:pt>
                <c:pt idx="723">
                  <c:v>39707</c:v>
                </c:pt>
                <c:pt idx="724">
                  <c:v>39708</c:v>
                </c:pt>
                <c:pt idx="725">
                  <c:v>39709</c:v>
                </c:pt>
                <c:pt idx="726">
                  <c:v>39710</c:v>
                </c:pt>
                <c:pt idx="727">
                  <c:v>39713</c:v>
                </c:pt>
                <c:pt idx="728">
                  <c:v>39714</c:v>
                </c:pt>
                <c:pt idx="729">
                  <c:v>39715</c:v>
                </c:pt>
                <c:pt idx="730">
                  <c:v>39716</c:v>
                </c:pt>
                <c:pt idx="731">
                  <c:v>39717</c:v>
                </c:pt>
                <c:pt idx="732">
                  <c:v>39720</c:v>
                </c:pt>
                <c:pt idx="733">
                  <c:v>39721</c:v>
                </c:pt>
                <c:pt idx="734">
                  <c:v>39722</c:v>
                </c:pt>
                <c:pt idx="735">
                  <c:v>39723</c:v>
                </c:pt>
                <c:pt idx="736">
                  <c:v>39724</c:v>
                </c:pt>
                <c:pt idx="737">
                  <c:v>39727</c:v>
                </c:pt>
                <c:pt idx="738">
                  <c:v>39728</c:v>
                </c:pt>
                <c:pt idx="739">
                  <c:v>39729</c:v>
                </c:pt>
                <c:pt idx="740">
                  <c:v>39730</c:v>
                </c:pt>
                <c:pt idx="741">
                  <c:v>39731</c:v>
                </c:pt>
                <c:pt idx="742">
                  <c:v>39735</c:v>
                </c:pt>
                <c:pt idx="743">
                  <c:v>39736</c:v>
                </c:pt>
                <c:pt idx="744">
                  <c:v>39737</c:v>
                </c:pt>
                <c:pt idx="745">
                  <c:v>39738</c:v>
                </c:pt>
                <c:pt idx="746">
                  <c:v>39741</c:v>
                </c:pt>
                <c:pt idx="747">
                  <c:v>39742</c:v>
                </c:pt>
                <c:pt idx="748">
                  <c:v>39743</c:v>
                </c:pt>
                <c:pt idx="749">
                  <c:v>39744</c:v>
                </c:pt>
                <c:pt idx="750">
                  <c:v>39745</c:v>
                </c:pt>
                <c:pt idx="751">
                  <c:v>39748</c:v>
                </c:pt>
                <c:pt idx="752">
                  <c:v>39749</c:v>
                </c:pt>
                <c:pt idx="753">
                  <c:v>39750</c:v>
                </c:pt>
                <c:pt idx="754">
                  <c:v>39751</c:v>
                </c:pt>
                <c:pt idx="755">
                  <c:v>39752</c:v>
                </c:pt>
                <c:pt idx="756">
                  <c:v>39755</c:v>
                </c:pt>
                <c:pt idx="757">
                  <c:v>39756</c:v>
                </c:pt>
                <c:pt idx="758">
                  <c:v>39757</c:v>
                </c:pt>
                <c:pt idx="759">
                  <c:v>39758</c:v>
                </c:pt>
                <c:pt idx="760">
                  <c:v>39759</c:v>
                </c:pt>
                <c:pt idx="761">
                  <c:v>39762</c:v>
                </c:pt>
                <c:pt idx="762">
                  <c:v>39764</c:v>
                </c:pt>
                <c:pt idx="763">
                  <c:v>39765</c:v>
                </c:pt>
                <c:pt idx="764">
                  <c:v>39766</c:v>
                </c:pt>
                <c:pt idx="765">
                  <c:v>39769</c:v>
                </c:pt>
                <c:pt idx="766">
                  <c:v>39770</c:v>
                </c:pt>
                <c:pt idx="767">
                  <c:v>39771</c:v>
                </c:pt>
                <c:pt idx="768">
                  <c:v>39772</c:v>
                </c:pt>
                <c:pt idx="769">
                  <c:v>39773</c:v>
                </c:pt>
                <c:pt idx="770">
                  <c:v>39776</c:v>
                </c:pt>
                <c:pt idx="771">
                  <c:v>39777</c:v>
                </c:pt>
                <c:pt idx="772">
                  <c:v>39778</c:v>
                </c:pt>
                <c:pt idx="773">
                  <c:v>39780</c:v>
                </c:pt>
                <c:pt idx="774">
                  <c:v>39783</c:v>
                </c:pt>
                <c:pt idx="775">
                  <c:v>39784</c:v>
                </c:pt>
                <c:pt idx="776">
                  <c:v>39785</c:v>
                </c:pt>
                <c:pt idx="777">
                  <c:v>39786</c:v>
                </c:pt>
                <c:pt idx="778">
                  <c:v>39787</c:v>
                </c:pt>
                <c:pt idx="779">
                  <c:v>39790</c:v>
                </c:pt>
                <c:pt idx="780">
                  <c:v>39791</c:v>
                </c:pt>
                <c:pt idx="781">
                  <c:v>39792</c:v>
                </c:pt>
                <c:pt idx="782">
                  <c:v>39793</c:v>
                </c:pt>
                <c:pt idx="783">
                  <c:v>39794</c:v>
                </c:pt>
                <c:pt idx="784">
                  <c:v>39797</c:v>
                </c:pt>
                <c:pt idx="785">
                  <c:v>39798</c:v>
                </c:pt>
                <c:pt idx="786">
                  <c:v>39799</c:v>
                </c:pt>
                <c:pt idx="787">
                  <c:v>39800</c:v>
                </c:pt>
                <c:pt idx="788">
                  <c:v>39801</c:v>
                </c:pt>
                <c:pt idx="789">
                  <c:v>39804</c:v>
                </c:pt>
                <c:pt idx="790">
                  <c:v>39805</c:v>
                </c:pt>
                <c:pt idx="791">
                  <c:v>39806</c:v>
                </c:pt>
                <c:pt idx="792">
                  <c:v>39808</c:v>
                </c:pt>
                <c:pt idx="793">
                  <c:v>39811</c:v>
                </c:pt>
                <c:pt idx="794">
                  <c:v>39812</c:v>
                </c:pt>
                <c:pt idx="795">
                  <c:v>39813</c:v>
                </c:pt>
                <c:pt idx="796">
                  <c:v>39815</c:v>
                </c:pt>
                <c:pt idx="797">
                  <c:v>39818</c:v>
                </c:pt>
                <c:pt idx="798">
                  <c:v>39819</c:v>
                </c:pt>
                <c:pt idx="799">
                  <c:v>39820</c:v>
                </c:pt>
                <c:pt idx="800">
                  <c:v>39821</c:v>
                </c:pt>
                <c:pt idx="801">
                  <c:v>39822</c:v>
                </c:pt>
                <c:pt idx="802">
                  <c:v>39825</c:v>
                </c:pt>
                <c:pt idx="803">
                  <c:v>39826</c:v>
                </c:pt>
                <c:pt idx="804">
                  <c:v>39827</c:v>
                </c:pt>
                <c:pt idx="805">
                  <c:v>39828</c:v>
                </c:pt>
                <c:pt idx="806">
                  <c:v>39829</c:v>
                </c:pt>
                <c:pt idx="807">
                  <c:v>39833</c:v>
                </c:pt>
                <c:pt idx="808">
                  <c:v>39834</c:v>
                </c:pt>
                <c:pt idx="809">
                  <c:v>39835</c:v>
                </c:pt>
                <c:pt idx="810">
                  <c:v>39836</c:v>
                </c:pt>
                <c:pt idx="811">
                  <c:v>39839</c:v>
                </c:pt>
                <c:pt idx="812">
                  <c:v>39840</c:v>
                </c:pt>
                <c:pt idx="813">
                  <c:v>39841</c:v>
                </c:pt>
                <c:pt idx="814">
                  <c:v>39842</c:v>
                </c:pt>
                <c:pt idx="815">
                  <c:v>39843</c:v>
                </c:pt>
                <c:pt idx="816">
                  <c:v>39846</c:v>
                </c:pt>
                <c:pt idx="817">
                  <c:v>39847</c:v>
                </c:pt>
                <c:pt idx="818">
                  <c:v>39848</c:v>
                </c:pt>
                <c:pt idx="819">
                  <c:v>39849</c:v>
                </c:pt>
                <c:pt idx="820">
                  <c:v>39850</c:v>
                </c:pt>
                <c:pt idx="821">
                  <c:v>39853</c:v>
                </c:pt>
                <c:pt idx="822">
                  <c:v>39854</c:v>
                </c:pt>
                <c:pt idx="823">
                  <c:v>39855</c:v>
                </c:pt>
                <c:pt idx="824">
                  <c:v>39856</c:v>
                </c:pt>
                <c:pt idx="825">
                  <c:v>39857</c:v>
                </c:pt>
                <c:pt idx="826">
                  <c:v>39861</c:v>
                </c:pt>
                <c:pt idx="827">
                  <c:v>39862</c:v>
                </c:pt>
                <c:pt idx="828">
                  <c:v>39863</c:v>
                </c:pt>
                <c:pt idx="829">
                  <c:v>39864</c:v>
                </c:pt>
                <c:pt idx="830">
                  <c:v>39867</c:v>
                </c:pt>
                <c:pt idx="831">
                  <c:v>39868</c:v>
                </c:pt>
                <c:pt idx="832">
                  <c:v>39869</c:v>
                </c:pt>
                <c:pt idx="833">
                  <c:v>39870</c:v>
                </c:pt>
                <c:pt idx="834">
                  <c:v>39871</c:v>
                </c:pt>
                <c:pt idx="835">
                  <c:v>39874</c:v>
                </c:pt>
                <c:pt idx="836">
                  <c:v>39875</c:v>
                </c:pt>
                <c:pt idx="837">
                  <c:v>39876</c:v>
                </c:pt>
                <c:pt idx="838">
                  <c:v>39877</c:v>
                </c:pt>
                <c:pt idx="839">
                  <c:v>39878</c:v>
                </c:pt>
                <c:pt idx="840">
                  <c:v>39881</c:v>
                </c:pt>
                <c:pt idx="841">
                  <c:v>39882</c:v>
                </c:pt>
                <c:pt idx="842">
                  <c:v>39883</c:v>
                </c:pt>
                <c:pt idx="843">
                  <c:v>39884</c:v>
                </c:pt>
                <c:pt idx="844">
                  <c:v>39885</c:v>
                </c:pt>
                <c:pt idx="845">
                  <c:v>39888</c:v>
                </c:pt>
                <c:pt idx="846">
                  <c:v>39889</c:v>
                </c:pt>
                <c:pt idx="847">
                  <c:v>39890</c:v>
                </c:pt>
                <c:pt idx="848">
                  <c:v>39891</c:v>
                </c:pt>
                <c:pt idx="849">
                  <c:v>39892</c:v>
                </c:pt>
                <c:pt idx="850">
                  <c:v>39895</c:v>
                </c:pt>
                <c:pt idx="851">
                  <c:v>39896</c:v>
                </c:pt>
                <c:pt idx="852">
                  <c:v>39897</c:v>
                </c:pt>
                <c:pt idx="853">
                  <c:v>39898</c:v>
                </c:pt>
                <c:pt idx="854">
                  <c:v>39899</c:v>
                </c:pt>
                <c:pt idx="855">
                  <c:v>39902</c:v>
                </c:pt>
                <c:pt idx="856">
                  <c:v>39903</c:v>
                </c:pt>
                <c:pt idx="857">
                  <c:v>39904</c:v>
                </c:pt>
                <c:pt idx="858">
                  <c:v>39905</c:v>
                </c:pt>
                <c:pt idx="859">
                  <c:v>39906</c:v>
                </c:pt>
                <c:pt idx="860">
                  <c:v>39909</c:v>
                </c:pt>
                <c:pt idx="861">
                  <c:v>39910</c:v>
                </c:pt>
                <c:pt idx="862">
                  <c:v>39911</c:v>
                </c:pt>
                <c:pt idx="863">
                  <c:v>39912</c:v>
                </c:pt>
                <c:pt idx="864">
                  <c:v>39913</c:v>
                </c:pt>
                <c:pt idx="865">
                  <c:v>39916</c:v>
                </c:pt>
                <c:pt idx="866">
                  <c:v>39917</c:v>
                </c:pt>
                <c:pt idx="867">
                  <c:v>39918</c:v>
                </c:pt>
                <c:pt idx="868">
                  <c:v>39919</c:v>
                </c:pt>
                <c:pt idx="869">
                  <c:v>39920</c:v>
                </c:pt>
                <c:pt idx="870">
                  <c:v>39923</c:v>
                </c:pt>
                <c:pt idx="871">
                  <c:v>39924</c:v>
                </c:pt>
                <c:pt idx="872">
                  <c:v>39925</c:v>
                </c:pt>
                <c:pt idx="873">
                  <c:v>39926</c:v>
                </c:pt>
                <c:pt idx="874">
                  <c:v>39927</c:v>
                </c:pt>
                <c:pt idx="875">
                  <c:v>39930</c:v>
                </c:pt>
                <c:pt idx="876">
                  <c:v>39931</c:v>
                </c:pt>
                <c:pt idx="877">
                  <c:v>39932</c:v>
                </c:pt>
                <c:pt idx="878">
                  <c:v>39933</c:v>
                </c:pt>
                <c:pt idx="879">
                  <c:v>39934</c:v>
                </c:pt>
                <c:pt idx="880">
                  <c:v>39937</c:v>
                </c:pt>
                <c:pt idx="881">
                  <c:v>39938</c:v>
                </c:pt>
                <c:pt idx="882">
                  <c:v>39939</c:v>
                </c:pt>
                <c:pt idx="883">
                  <c:v>39940</c:v>
                </c:pt>
                <c:pt idx="884">
                  <c:v>39941</c:v>
                </c:pt>
                <c:pt idx="885">
                  <c:v>39944</c:v>
                </c:pt>
                <c:pt idx="886">
                  <c:v>39945</c:v>
                </c:pt>
                <c:pt idx="887">
                  <c:v>39946</c:v>
                </c:pt>
                <c:pt idx="888">
                  <c:v>39947</c:v>
                </c:pt>
                <c:pt idx="889">
                  <c:v>39948</c:v>
                </c:pt>
                <c:pt idx="890">
                  <c:v>39951</c:v>
                </c:pt>
                <c:pt idx="891">
                  <c:v>39952</c:v>
                </c:pt>
                <c:pt idx="892">
                  <c:v>39953</c:v>
                </c:pt>
                <c:pt idx="893">
                  <c:v>39954</c:v>
                </c:pt>
                <c:pt idx="894">
                  <c:v>39955</c:v>
                </c:pt>
                <c:pt idx="895">
                  <c:v>39959</c:v>
                </c:pt>
                <c:pt idx="896">
                  <c:v>39960</c:v>
                </c:pt>
                <c:pt idx="897">
                  <c:v>39961</c:v>
                </c:pt>
                <c:pt idx="898">
                  <c:v>39962</c:v>
                </c:pt>
                <c:pt idx="899">
                  <c:v>39965</c:v>
                </c:pt>
                <c:pt idx="900">
                  <c:v>39966</c:v>
                </c:pt>
                <c:pt idx="901">
                  <c:v>39967</c:v>
                </c:pt>
                <c:pt idx="902">
                  <c:v>39968</c:v>
                </c:pt>
                <c:pt idx="903">
                  <c:v>39969</c:v>
                </c:pt>
                <c:pt idx="904">
                  <c:v>39972</c:v>
                </c:pt>
                <c:pt idx="905">
                  <c:v>39973</c:v>
                </c:pt>
                <c:pt idx="906">
                  <c:v>39974</c:v>
                </c:pt>
                <c:pt idx="907">
                  <c:v>39975</c:v>
                </c:pt>
                <c:pt idx="908">
                  <c:v>39976</c:v>
                </c:pt>
                <c:pt idx="909">
                  <c:v>39979</c:v>
                </c:pt>
                <c:pt idx="910">
                  <c:v>39980</c:v>
                </c:pt>
                <c:pt idx="911">
                  <c:v>39981</c:v>
                </c:pt>
                <c:pt idx="912">
                  <c:v>39982</c:v>
                </c:pt>
                <c:pt idx="913">
                  <c:v>39983</c:v>
                </c:pt>
                <c:pt idx="914">
                  <c:v>39986</c:v>
                </c:pt>
                <c:pt idx="915">
                  <c:v>39987</c:v>
                </c:pt>
                <c:pt idx="916">
                  <c:v>39988</c:v>
                </c:pt>
                <c:pt idx="917">
                  <c:v>39989</c:v>
                </c:pt>
                <c:pt idx="918">
                  <c:v>39990</c:v>
                </c:pt>
                <c:pt idx="919">
                  <c:v>39993</c:v>
                </c:pt>
                <c:pt idx="920">
                  <c:v>39994</c:v>
                </c:pt>
                <c:pt idx="921">
                  <c:v>39995</c:v>
                </c:pt>
                <c:pt idx="922">
                  <c:v>39996</c:v>
                </c:pt>
                <c:pt idx="923">
                  <c:v>39997</c:v>
                </c:pt>
                <c:pt idx="924">
                  <c:v>40000</c:v>
                </c:pt>
                <c:pt idx="925">
                  <c:v>40001</c:v>
                </c:pt>
                <c:pt idx="926">
                  <c:v>40002</c:v>
                </c:pt>
                <c:pt idx="927">
                  <c:v>40003</c:v>
                </c:pt>
                <c:pt idx="928">
                  <c:v>40004</c:v>
                </c:pt>
                <c:pt idx="929">
                  <c:v>40007</c:v>
                </c:pt>
                <c:pt idx="930">
                  <c:v>40008</c:v>
                </c:pt>
                <c:pt idx="931">
                  <c:v>40009</c:v>
                </c:pt>
                <c:pt idx="932">
                  <c:v>40010</c:v>
                </c:pt>
                <c:pt idx="933">
                  <c:v>40011</c:v>
                </c:pt>
                <c:pt idx="934">
                  <c:v>40014</c:v>
                </c:pt>
                <c:pt idx="935">
                  <c:v>40015</c:v>
                </c:pt>
                <c:pt idx="936">
                  <c:v>40016</c:v>
                </c:pt>
                <c:pt idx="937">
                  <c:v>40017</c:v>
                </c:pt>
                <c:pt idx="938">
                  <c:v>40018</c:v>
                </c:pt>
                <c:pt idx="939">
                  <c:v>40021</c:v>
                </c:pt>
                <c:pt idx="940">
                  <c:v>40022</c:v>
                </c:pt>
                <c:pt idx="941">
                  <c:v>40023</c:v>
                </c:pt>
                <c:pt idx="942">
                  <c:v>40024</c:v>
                </c:pt>
                <c:pt idx="943">
                  <c:v>40025</c:v>
                </c:pt>
                <c:pt idx="944">
                  <c:v>40028</c:v>
                </c:pt>
                <c:pt idx="945">
                  <c:v>40029</c:v>
                </c:pt>
                <c:pt idx="946">
                  <c:v>40030</c:v>
                </c:pt>
                <c:pt idx="947">
                  <c:v>40031</c:v>
                </c:pt>
                <c:pt idx="948">
                  <c:v>40032</c:v>
                </c:pt>
                <c:pt idx="949">
                  <c:v>40035</c:v>
                </c:pt>
                <c:pt idx="950">
                  <c:v>40036</c:v>
                </c:pt>
                <c:pt idx="951">
                  <c:v>40037</c:v>
                </c:pt>
                <c:pt idx="952">
                  <c:v>40038</c:v>
                </c:pt>
                <c:pt idx="953">
                  <c:v>40039</c:v>
                </c:pt>
                <c:pt idx="954">
                  <c:v>40042</c:v>
                </c:pt>
                <c:pt idx="955">
                  <c:v>40043</c:v>
                </c:pt>
                <c:pt idx="956">
                  <c:v>40044</c:v>
                </c:pt>
                <c:pt idx="957">
                  <c:v>40045</c:v>
                </c:pt>
                <c:pt idx="958">
                  <c:v>40046</c:v>
                </c:pt>
                <c:pt idx="959">
                  <c:v>40049</c:v>
                </c:pt>
                <c:pt idx="960">
                  <c:v>40050</c:v>
                </c:pt>
                <c:pt idx="961">
                  <c:v>40051</c:v>
                </c:pt>
                <c:pt idx="962">
                  <c:v>40052</c:v>
                </c:pt>
                <c:pt idx="963">
                  <c:v>40053</c:v>
                </c:pt>
                <c:pt idx="964">
                  <c:v>40056</c:v>
                </c:pt>
                <c:pt idx="965">
                  <c:v>40057</c:v>
                </c:pt>
                <c:pt idx="966">
                  <c:v>40058</c:v>
                </c:pt>
                <c:pt idx="967">
                  <c:v>40059</c:v>
                </c:pt>
                <c:pt idx="968">
                  <c:v>40060</c:v>
                </c:pt>
                <c:pt idx="969">
                  <c:v>40064</c:v>
                </c:pt>
                <c:pt idx="970">
                  <c:v>40065</c:v>
                </c:pt>
                <c:pt idx="971">
                  <c:v>40066</c:v>
                </c:pt>
                <c:pt idx="972">
                  <c:v>40067</c:v>
                </c:pt>
                <c:pt idx="973">
                  <c:v>40070</c:v>
                </c:pt>
                <c:pt idx="974">
                  <c:v>40071</c:v>
                </c:pt>
                <c:pt idx="975">
                  <c:v>40072</c:v>
                </c:pt>
                <c:pt idx="976">
                  <c:v>40073</c:v>
                </c:pt>
                <c:pt idx="977">
                  <c:v>40074</c:v>
                </c:pt>
                <c:pt idx="978">
                  <c:v>40077</c:v>
                </c:pt>
                <c:pt idx="979">
                  <c:v>40078</c:v>
                </c:pt>
                <c:pt idx="980">
                  <c:v>40079</c:v>
                </c:pt>
                <c:pt idx="981">
                  <c:v>40080</c:v>
                </c:pt>
                <c:pt idx="982">
                  <c:v>40081</c:v>
                </c:pt>
                <c:pt idx="983">
                  <c:v>40084</c:v>
                </c:pt>
                <c:pt idx="984">
                  <c:v>40085</c:v>
                </c:pt>
                <c:pt idx="985">
                  <c:v>40086</c:v>
                </c:pt>
                <c:pt idx="986">
                  <c:v>40087</c:v>
                </c:pt>
                <c:pt idx="987">
                  <c:v>40088</c:v>
                </c:pt>
                <c:pt idx="988">
                  <c:v>40091</c:v>
                </c:pt>
                <c:pt idx="989">
                  <c:v>40092</c:v>
                </c:pt>
                <c:pt idx="990">
                  <c:v>40093</c:v>
                </c:pt>
                <c:pt idx="991">
                  <c:v>40094</c:v>
                </c:pt>
                <c:pt idx="992">
                  <c:v>40095</c:v>
                </c:pt>
                <c:pt idx="993">
                  <c:v>40099</c:v>
                </c:pt>
                <c:pt idx="994">
                  <c:v>40100</c:v>
                </c:pt>
                <c:pt idx="995">
                  <c:v>40101</c:v>
                </c:pt>
                <c:pt idx="996">
                  <c:v>40102</c:v>
                </c:pt>
                <c:pt idx="997">
                  <c:v>40105</c:v>
                </c:pt>
                <c:pt idx="998">
                  <c:v>40106</c:v>
                </c:pt>
                <c:pt idx="999">
                  <c:v>40107</c:v>
                </c:pt>
                <c:pt idx="1000">
                  <c:v>40108</c:v>
                </c:pt>
                <c:pt idx="1001">
                  <c:v>40109</c:v>
                </c:pt>
                <c:pt idx="1002">
                  <c:v>40112</c:v>
                </c:pt>
                <c:pt idx="1003">
                  <c:v>40113</c:v>
                </c:pt>
                <c:pt idx="1004">
                  <c:v>40114</c:v>
                </c:pt>
                <c:pt idx="1005">
                  <c:v>40115</c:v>
                </c:pt>
                <c:pt idx="1006">
                  <c:v>40116</c:v>
                </c:pt>
                <c:pt idx="1007">
                  <c:v>40119</c:v>
                </c:pt>
                <c:pt idx="1008">
                  <c:v>40120</c:v>
                </c:pt>
                <c:pt idx="1009">
                  <c:v>40121</c:v>
                </c:pt>
                <c:pt idx="1010">
                  <c:v>40122</c:v>
                </c:pt>
                <c:pt idx="1011">
                  <c:v>40123</c:v>
                </c:pt>
                <c:pt idx="1012">
                  <c:v>40126</c:v>
                </c:pt>
                <c:pt idx="1013">
                  <c:v>40127</c:v>
                </c:pt>
                <c:pt idx="1014">
                  <c:v>40129</c:v>
                </c:pt>
                <c:pt idx="1015">
                  <c:v>40130</c:v>
                </c:pt>
                <c:pt idx="1016">
                  <c:v>40133</c:v>
                </c:pt>
                <c:pt idx="1017">
                  <c:v>40134</c:v>
                </c:pt>
                <c:pt idx="1018">
                  <c:v>40135</c:v>
                </c:pt>
                <c:pt idx="1019">
                  <c:v>40136</c:v>
                </c:pt>
                <c:pt idx="1020">
                  <c:v>40137</c:v>
                </c:pt>
                <c:pt idx="1021">
                  <c:v>40140</c:v>
                </c:pt>
                <c:pt idx="1022">
                  <c:v>40141</c:v>
                </c:pt>
                <c:pt idx="1023">
                  <c:v>40142</c:v>
                </c:pt>
                <c:pt idx="1024">
                  <c:v>40144</c:v>
                </c:pt>
                <c:pt idx="1025">
                  <c:v>40147</c:v>
                </c:pt>
                <c:pt idx="1026">
                  <c:v>40148</c:v>
                </c:pt>
                <c:pt idx="1027">
                  <c:v>40149</c:v>
                </c:pt>
                <c:pt idx="1028">
                  <c:v>40150</c:v>
                </c:pt>
                <c:pt idx="1029">
                  <c:v>40151</c:v>
                </c:pt>
                <c:pt idx="1030">
                  <c:v>40154</c:v>
                </c:pt>
                <c:pt idx="1031">
                  <c:v>40155</c:v>
                </c:pt>
                <c:pt idx="1032">
                  <c:v>40156</c:v>
                </c:pt>
                <c:pt idx="1033">
                  <c:v>40157</c:v>
                </c:pt>
                <c:pt idx="1034">
                  <c:v>40158</c:v>
                </c:pt>
                <c:pt idx="1035">
                  <c:v>40161</c:v>
                </c:pt>
                <c:pt idx="1036">
                  <c:v>40162</c:v>
                </c:pt>
                <c:pt idx="1037">
                  <c:v>40163</c:v>
                </c:pt>
                <c:pt idx="1038">
                  <c:v>40164</c:v>
                </c:pt>
                <c:pt idx="1039">
                  <c:v>40165</c:v>
                </c:pt>
                <c:pt idx="1040">
                  <c:v>40168</c:v>
                </c:pt>
                <c:pt idx="1041">
                  <c:v>40169</c:v>
                </c:pt>
                <c:pt idx="1042">
                  <c:v>40170</c:v>
                </c:pt>
                <c:pt idx="1043">
                  <c:v>40171</c:v>
                </c:pt>
                <c:pt idx="1044">
                  <c:v>40175</c:v>
                </c:pt>
                <c:pt idx="1045">
                  <c:v>40176</c:v>
                </c:pt>
                <c:pt idx="1046">
                  <c:v>40177</c:v>
                </c:pt>
                <c:pt idx="1047">
                  <c:v>40178</c:v>
                </c:pt>
                <c:pt idx="1048">
                  <c:v>40182</c:v>
                </c:pt>
                <c:pt idx="1049">
                  <c:v>40183</c:v>
                </c:pt>
                <c:pt idx="1050">
                  <c:v>40184</c:v>
                </c:pt>
                <c:pt idx="1051">
                  <c:v>40185</c:v>
                </c:pt>
                <c:pt idx="1052">
                  <c:v>40186</c:v>
                </c:pt>
                <c:pt idx="1053">
                  <c:v>40189</c:v>
                </c:pt>
                <c:pt idx="1054">
                  <c:v>40190</c:v>
                </c:pt>
                <c:pt idx="1055">
                  <c:v>40191</c:v>
                </c:pt>
                <c:pt idx="1056">
                  <c:v>40192</c:v>
                </c:pt>
                <c:pt idx="1057">
                  <c:v>40193</c:v>
                </c:pt>
                <c:pt idx="1058">
                  <c:v>40197</c:v>
                </c:pt>
                <c:pt idx="1059">
                  <c:v>40198</c:v>
                </c:pt>
                <c:pt idx="1060">
                  <c:v>40199</c:v>
                </c:pt>
                <c:pt idx="1061">
                  <c:v>40200</c:v>
                </c:pt>
                <c:pt idx="1062">
                  <c:v>40203</c:v>
                </c:pt>
                <c:pt idx="1063">
                  <c:v>40204</c:v>
                </c:pt>
                <c:pt idx="1064">
                  <c:v>40205</c:v>
                </c:pt>
                <c:pt idx="1065">
                  <c:v>40206</c:v>
                </c:pt>
                <c:pt idx="1066">
                  <c:v>40207</c:v>
                </c:pt>
                <c:pt idx="1067">
                  <c:v>40210</c:v>
                </c:pt>
                <c:pt idx="1068">
                  <c:v>40211</c:v>
                </c:pt>
                <c:pt idx="1069">
                  <c:v>40212</c:v>
                </c:pt>
                <c:pt idx="1070">
                  <c:v>40213</c:v>
                </c:pt>
                <c:pt idx="1071">
                  <c:v>40214</c:v>
                </c:pt>
                <c:pt idx="1072">
                  <c:v>40217</c:v>
                </c:pt>
                <c:pt idx="1073">
                  <c:v>40218</c:v>
                </c:pt>
                <c:pt idx="1074">
                  <c:v>40219</c:v>
                </c:pt>
                <c:pt idx="1075">
                  <c:v>40220</c:v>
                </c:pt>
                <c:pt idx="1076">
                  <c:v>40221</c:v>
                </c:pt>
                <c:pt idx="1077">
                  <c:v>40225</c:v>
                </c:pt>
                <c:pt idx="1078">
                  <c:v>40226</c:v>
                </c:pt>
                <c:pt idx="1079">
                  <c:v>40227</c:v>
                </c:pt>
                <c:pt idx="1080">
                  <c:v>40228</c:v>
                </c:pt>
                <c:pt idx="1081">
                  <c:v>40231</c:v>
                </c:pt>
                <c:pt idx="1082">
                  <c:v>40232</c:v>
                </c:pt>
                <c:pt idx="1083">
                  <c:v>40233</c:v>
                </c:pt>
                <c:pt idx="1084">
                  <c:v>40234</c:v>
                </c:pt>
                <c:pt idx="1085">
                  <c:v>40235</c:v>
                </c:pt>
                <c:pt idx="1086">
                  <c:v>40238</c:v>
                </c:pt>
                <c:pt idx="1087">
                  <c:v>40239</c:v>
                </c:pt>
                <c:pt idx="1088">
                  <c:v>40240</c:v>
                </c:pt>
                <c:pt idx="1089">
                  <c:v>40241</c:v>
                </c:pt>
                <c:pt idx="1090">
                  <c:v>40242</c:v>
                </c:pt>
                <c:pt idx="1091">
                  <c:v>40245</c:v>
                </c:pt>
                <c:pt idx="1092">
                  <c:v>40246</c:v>
                </c:pt>
                <c:pt idx="1093">
                  <c:v>40247</c:v>
                </c:pt>
                <c:pt idx="1094">
                  <c:v>40248</c:v>
                </c:pt>
                <c:pt idx="1095">
                  <c:v>40249</c:v>
                </c:pt>
                <c:pt idx="1096">
                  <c:v>40252</c:v>
                </c:pt>
                <c:pt idx="1097">
                  <c:v>40253</c:v>
                </c:pt>
                <c:pt idx="1098">
                  <c:v>40254</c:v>
                </c:pt>
                <c:pt idx="1099">
                  <c:v>40255</c:v>
                </c:pt>
                <c:pt idx="1100">
                  <c:v>40256</c:v>
                </c:pt>
                <c:pt idx="1101">
                  <c:v>40259</c:v>
                </c:pt>
                <c:pt idx="1102">
                  <c:v>40260</c:v>
                </c:pt>
                <c:pt idx="1103">
                  <c:v>40261</c:v>
                </c:pt>
                <c:pt idx="1104">
                  <c:v>40262</c:v>
                </c:pt>
                <c:pt idx="1105">
                  <c:v>40263</c:v>
                </c:pt>
                <c:pt idx="1106">
                  <c:v>40266</c:v>
                </c:pt>
                <c:pt idx="1107">
                  <c:v>40267</c:v>
                </c:pt>
                <c:pt idx="1108">
                  <c:v>40268</c:v>
                </c:pt>
                <c:pt idx="1109">
                  <c:v>40269</c:v>
                </c:pt>
                <c:pt idx="1110">
                  <c:v>40273</c:v>
                </c:pt>
                <c:pt idx="1111">
                  <c:v>40274</c:v>
                </c:pt>
                <c:pt idx="1112">
                  <c:v>40275</c:v>
                </c:pt>
                <c:pt idx="1113">
                  <c:v>40276</c:v>
                </c:pt>
                <c:pt idx="1114">
                  <c:v>40277</c:v>
                </c:pt>
                <c:pt idx="1115">
                  <c:v>40280</c:v>
                </c:pt>
                <c:pt idx="1116">
                  <c:v>40281</c:v>
                </c:pt>
                <c:pt idx="1117">
                  <c:v>40282</c:v>
                </c:pt>
                <c:pt idx="1118">
                  <c:v>40283</c:v>
                </c:pt>
                <c:pt idx="1119">
                  <c:v>40284</c:v>
                </c:pt>
                <c:pt idx="1120">
                  <c:v>40287</c:v>
                </c:pt>
                <c:pt idx="1121">
                  <c:v>40288</c:v>
                </c:pt>
                <c:pt idx="1122">
                  <c:v>40289</c:v>
                </c:pt>
                <c:pt idx="1123">
                  <c:v>40290</c:v>
                </c:pt>
                <c:pt idx="1124">
                  <c:v>40291</c:v>
                </c:pt>
                <c:pt idx="1125">
                  <c:v>40294</c:v>
                </c:pt>
                <c:pt idx="1126">
                  <c:v>40295</c:v>
                </c:pt>
                <c:pt idx="1127">
                  <c:v>40296</c:v>
                </c:pt>
                <c:pt idx="1128">
                  <c:v>40297</c:v>
                </c:pt>
                <c:pt idx="1129">
                  <c:v>40298</c:v>
                </c:pt>
                <c:pt idx="1130">
                  <c:v>40301</c:v>
                </c:pt>
                <c:pt idx="1131">
                  <c:v>40302</c:v>
                </c:pt>
                <c:pt idx="1132">
                  <c:v>40303</c:v>
                </c:pt>
                <c:pt idx="1133">
                  <c:v>40304</c:v>
                </c:pt>
                <c:pt idx="1134">
                  <c:v>40305</c:v>
                </c:pt>
                <c:pt idx="1135">
                  <c:v>40308</c:v>
                </c:pt>
                <c:pt idx="1136">
                  <c:v>40309</c:v>
                </c:pt>
                <c:pt idx="1137">
                  <c:v>40310</c:v>
                </c:pt>
                <c:pt idx="1138">
                  <c:v>40311</c:v>
                </c:pt>
                <c:pt idx="1139">
                  <c:v>40312</c:v>
                </c:pt>
                <c:pt idx="1140">
                  <c:v>40315</c:v>
                </c:pt>
                <c:pt idx="1141">
                  <c:v>40316</c:v>
                </c:pt>
                <c:pt idx="1142">
                  <c:v>40317</c:v>
                </c:pt>
                <c:pt idx="1143">
                  <c:v>40318</c:v>
                </c:pt>
                <c:pt idx="1144">
                  <c:v>40319</c:v>
                </c:pt>
                <c:pt idx="1145">
                  <c:v>40322</c:v>
                </c:pt>
                <c:pt idx="1146">
                  <c:v>40323</c:v>
                </c:pt>
                <c:pt idx="1147">
                  <c:v>40324</c:v>
                </c:pt>
                <c:pt idx="1148">
                  <c:v>40325</c:v>
                </c:pt>
                <c:pt idx="1149">
                  <c:v>40326</c:v>
                </c:pt>
                <c:pt idx="1150">
                  <c:v>40330</c:v>
                </c:pt>
                <c:pt idx="1151">
                  <c:v>40331</c:v>
                </c:pt>
                <c:pt idx="1152">
                  <c:v>40332</c:v>
                </c:pt>
                <c:pt idx="1153">
                  <c:v>40333</c:v>
                </c:pt>
                <c:pt idx="1154">
                  <c:v>40336</c:v>
                </c:pt>
                <c:pt idx="1155">
                  <c:v>40337</c:v>
                </c:pt>
                <c:pt idx="1156">
                  <c:v>40338</c:v>
                </c:pt>
                <c:pt idx="1157">
                  <c:v>40339</c:v>
                </c:pt>
                <c:pt idx="1158">
                  <c:v>40340</c:v>
                </c:pt>
                <c:pt idx="1159">
                  <c:v>40343</c:v>
                </c:pt>
                <c:pt idx="1160">
                  <c:v>40344</c:v>
                </c:pt>
                <c:pt idx="1161">
                  <c:v>40345</c:v>
                </c:pt>
                <c:pt idx="1162">
                  <c:v>40346</c:v>
                </c:pt>
                <c:pt idx="1163">
                  <c:v>40347</c:v>
                </c:pt>
                <c:pt idx="1164">
                  <c:v>40350</c:v>
                </c:pt>
                <c:pt idx="1165">
                  <c:v>40351</c:v>
                </c:pt>
                <c:pt idx="1166">
                  <c:v>40352</c:v>
                </c:pt>
                <c:pt idx="1167">
                  <c:v>40353</c:v>
                </c:pt>
                <c:pt idx="1168">
                  <c:v>40354</c:v>
                </c:pt>
                <c:pt idx="1169">
                  <c:v>40357</c:v>
                </c:pt>
                <c:pt idx="1170">
                  <c:v>40358</c:v>
                </c:pt>
                <c:pt idx="1171">
                  <c:v>40359</c:v>
                </c:pt>
                <c:pt idx="1172">
                  <c:v>40360</c:v>
                </c:pt>
                <c:pt idx="1173">
                  <c:v>40361</c:v>
                </c:pt>
                <c:pt idx="1174">
                  <c:v>40365</c:v>
                </c:pt>
                <c:pt idx="1175">
                  <c:v>40366</c:v>
                </c:pt>
                <c:pt idx="1176">
                  <c:v>40367</c:v>
                </c:pt>
                <c:pt idx="1177">
                  <c:v>40368</c:v>
                </c:pt>
                <c:pt idx="1178">
                  <c:v>40371</c:v>
                </c:pt>
                <c:pt idx="1179">
                  <c:v>40372</c:v>
                </c:pt>
                <c:pt idx="1180">
                  <c:v>40373</c:v>
                </c:pt>
                <c:pt idx="1181">
                  <c:v>40374</c:v>
                </c:pt>
                <c:pt idx="1182">
                  <c:v>40375</c:v>
                </c:pt>
                <c:pt idx="1183">
                  <c:v>40378</c:v>
                </c:pt>
                <c:pt idx="1184">
                  <c:v>40379</c:v>
                </c:pt>
                <c:pt idx="1185">
                  <c:v>40380</c:v>
                </c:pt>
                <c:pt idx="1186">
                  <c:v>40381</c:v>
                </c:pt>
                <c:pt idx="1187">
                  <c:v>40382</c:v>
                </c:pt>
                <c:pt idx="1188">
                  <c:v>40385</c:v>
                </c:pt>
                <c:pt idx="1189">
                  <c:v>40386</c:v>
                </c:pt>
                <c:pt idx="1190">
                  <c:v>40387</c:v>
                </c:pt>
                <c:pt idx="1191">
                  <c:v>40388</c:v>
                </c:pt>
                <c:pt idx="1192">
                  <c:v>40389</c:v>
                </c:pt>
                <c:pt idx="1193">
                  <c:v>40392</c:v>
                </c:pt>
                <c:pt idx="1194">
                  <c:v>40393</c:v>
                </c:pt>
                <c:pt idx="1195">
                  <c:v>40394</c:v>
                </c:pt>
                <c:pt idx="1196">
                  <c:v>40395</c:v>
                </c:pt>
                <c:pt idx="1197">
                  <c:v>40396</c:v>
                </c:pt>
                <c:pt idx="1198">
                  <c:v>40399</c:v>
                </c:pt>
                <c:pt idx="1199">
                  <c:v>40400</c:v>
                </c:pt>
                <c:pt idx="1200">
                  <c:v>40401</c:v>
                </c:pt>
                <c:pt idx="1201">
                  <c:v>40402</c:v>
                </c:pt>
                <c:pt idx="1202">
                  <c:v>40403</c:v>
                </c:pt>
                <c:pt idx="1203">
                  <c:v>40406</c:v>
                </c:pt>
                <c:pt idx="1204">
                  <c:v>40407</c:v>
                </c:pt>
                <c:pt idx="1205">
                  <c:v>40408</c:v>
                </c:pt>
                <c:pt idx="1206">
                  <c:v>40409</c:v>
                </c:pt>
                <c:pt idx="1207">
                  <c:v>40410</c:v>
                </c:pt>
                <c:pt idx="1208">
                  <c:v>40413</c:v>
                </c:pt>
                <c:pt idx="1209">
                  <c:v>40414</c:v>
                </c:pt>
                <c:pt idx="1210">
                  <c:v>40415</c:v>
                </c:pt>
                <c:pt idx="1211">
                  <c:v>40416</c:v>
                </c:pt>
                <c:pt idx="1212">
                  <c:v>40417</c:v>
                </c:pt>
                <c:pt idx="1213">
                  <c:v>40420</c:v>
                </c:pt>
                <c:pt idx="1214">
                  <c:v>40421</c:v>
                </c:pt>
                <c:pt idx="1215">
                  <c:v>40422</c:v>
                </c:pt>
                <c:pt idx="1216">
                  <c:v>40423</c:v>
                </c:pt>
                <c:pt idx="1217">
                  <c:v>40424</c:v>
                </c:pt>
                <c:pt idx="1218">
                  <c:v>40428</c:v>
                </c:pt>
                <c:pt idx="1219">
                  <c:v>40429</c:v>
                </c:pt>
                <c:pt idx="1220">
                  <c:v>40430</c:v>
                </c:pt>
                <c:pt idx="1221">
                  <c:v>40431</c:v>
                </c:pt>
                <c:pt idx="1222">
                  <c:v>40434</c:v>
                </c:pt>
                <c:pt idx="1223">
                  <c:v>40435</c:v>
                </c:pt>
                <c:pt idx="1224">
                  <c:v>40436</c:v>
                </c:pt>
                <c:pt idx="1225">
                  <c:v>40437</c:v>
                </c:pt>
                <c:pt idx="1226">
                  <c:v>40438</c:v>
                </c:pt>
                <c:pt idx="1227">
                  <c:v>40441</c:v>
                </c:pt>
                <c:pt idx="1228">
                  <c:v>40442</c:v>
                </c:pt>
                <c:pt idx="1229">
                  <c:v>40443</c:v>
                </c:pt>
                <c:pt idx="1230">
                  <c:v>40444</c:v>
                </c:pt>
                <c:pt idx="1231">
                  <c:v>40445</c:v>
                </c:pt>
                <c:pt idx="1232">
                  <c:v>40448</c:v>
                </c:pt>
                <c:pt idx="1233">
                  <c:v>40449</c:v>
                </c:pt>
                <c:pt idx="1234">
                  <c:v>40450</c:v>
                </c:pt>
                <c:pt idx="1235">
                  <c:v>40451</c:v>
                </c:pt>
                <c:pt idx="1236">
                  <c:v>40452</c:v>
                </c:pt>
                <c:pt idx="1237">
                  <c:v>40455</c:v>
                </c:pt>
                <c:pt idx="1238">
                  <c:v>40456</c:v>
                </c:pt>
                <c:pt idx="1239">
                  <c:v>40457</c:v>
                </c:pt>
                <c:pt idx="1240">
                  <c:v>40458</c:v>
                </c:pt>
                <c:pt idx="1241">
                  <c:v>40459</c:v>
                </c:pt>
                <c:pt idx="1242">
                  <c:v>40463</c:v>
                </c:pt>
                <c:pt idx="1243">
                  <c:v>40464</c:v>
                </c:pt>
                <c:pt idx="1244">
                  <c:v>40465</c:v>
                </c:pt>
                <c:pt idx="1245">
                  <c:v>40466</c:v>
                </c:pt>
                <c:pt idx="1246">
                  <c:v>40469</c:v>
                </c:pt>
                <c:pt idx="1247">
                  <c:v>40470</c:v>
                </c:pt>
                <c:pt idx="1248">
                  <c:v>40471</c:v>
                </c:pt>
                <c:pt idx="1249">
                  <c:v>40472</c:v>
                </c:pt>
                <c:pt idx="1250">
                  <c:v>40473</c:v>
                </c:pt>
                <c:pt idx="1251">
                  <c:v>40476</c:v>
                </c:pt>
                <c:pt idx="1252">
                  <c:v>40477</c:v>
                </c:pt>
                <c:pt idx="1253">
                  <c:v>40478</c:v>
                </c:pt>
                <c:pt idx="1254">
                  <c:v>40479</c:v>
                </c:pt>
                <c:pt idx="1255">
                  <c:v>40480</c:v>
                </c:pt>
                <c:pt idx="1256">
                  <c:v>40483</c:v>
                </c:pt>
                <c:pt idx="1257">
                  <c:v>40484</c:v>
                </c:pt>
                <c:pt idx="1258">
                  <c:v>40485</c:v>
                </c:pt>
                <c:pt idx="1259">
                  <c:v>40486</c:v>
                </c:pt>
                <c:pt idx="1260">
                  <c:v>40487</c:v>
                </c:pt>
                <c:pt idx="1261">
                  <c:v>40490</c:v>
                </c:pt>
                <c:pt idx="1262">
                  <c:v>40491</c:v>
                </c:pt>
                <c:pt idx="1263">
                  <c:v>40492</c:v>
                </c:pt>
                <c:pt idx="1264">
                  <c:v>40494</c:v>
                </c:pt>
                <c:pt idx="1265">
                  <c:v>40497</c:v>
                </c:pt>
                <c:pt idx="1266">
                  <c:v>40498</c:v>
                </c:pt>
                <c:pt idx="1267">
                  <c:v>40499</c:v>
                </c:pt>
                <c:pt idx="1268">
                  <c:v>40500</c:v>
                </c:pt>
                <c:pt idx="1269">
                  <c:v>40501</c:v>
                </c:pt>
                <c:pt idx="1270">
                  <c:v>40504</c:v>
                </c:pt>
                <c:pt idx="1271">
                  <c:v>40505</c:v>
                </c:pt>
                <c:pt idx="1272">
                  <c:v>40506</c:v>
                </c:pt>
                <c:pt idx="1273">
                  <c:v>40508</c:v>
                </c:pt>
                <c:pt idx="1274">
                  <c:v>40511</c:v>
                </c:pt>
                <c:pt idx="1275">
                  <c:v>40512</c:v>
                </c:pt>
                <c:pt idx="1276">
                  <c:v>40513</c:v>
                </c:pt>
                <c:pt idx="1277">
                  <c:v>40514</c:v>
                </c:pt>
                <c:pt idx="1278">
                  <c:v>40515</c:v>
                </c:pt>
                <c:pt idx="1279">
                  <c:v>40518</c:v>
                </c:pt>
                <c:pt idx="1280">
                  <c:v>40519</c:v>
                </c:pt>
                <c:pt idx="1281">
                  <c:v>40520</c:v>
                </c:pt>
                <c:pt idx="1282">
                  <c:v>40521</c:v>
                </c:pt>
                <c:pt idx="1283">
                  <c:v>40522</c:v>
                </c:pt>
                <c:pt idx="1284">
                  <c:v>40525</c:v>
                </c:pt>
                <c:pt idx="1285">
                  <c:v>40526</c:v>
                </c:pt>
                <c:pt idx="1286">
                  <c:v>40527</c:v>
                </c:pt>
                <c:pt idx="1287">
                  <c:v>40528</c:v>
                </c:pt>
                <c:pt idx="1288">
                  <c:v>40529</c:v>
                </c:pt>
                <c:pt idx="1289">
                  <c:v>40532</c:v>
                </c:pt>
                <c:pt idx="1290">
                  <c:v>40533</c:v>
                </c:pt>
                <c:pt idx="1291">
                  <c:v>40534</c:v>
                </c:pt>
                <c:pt idx="1292">
                  <c:v>40535</c:v>
                </c:pt>
                <c:pt idx="1293">
                  <c:v>40536</c:v>
                </c:pt>
                <c:pt idx="1294">
                  <c:v>40539</c:v>
                </c:pt>
                <c:pt idx="1295">
                  <c:v>40540</c:v>
                </c:pt>
                <c:pt idx="1296">
                  <c:v>40541</c:v>
                </c:pt>
                <c:pt idx="1297">
                  <c:v>40542</c:v>
                </c:pt>
                <c:pt idx="1298">
                  <c:v>40543</c:v>
                </c:pt>
                <c:pt idx="1299">
                  <c:v>40546</c:v>
                </c:pt>
                <c:pt idx="1300">
                  <c:v>40547</c:v>
                </c:pt>
                <c:pt idx="1301">
                  <c:v>40548</c:v>
                </c:pt>
                <c:pt idx="1302">
                  <c:v>40549</c:v>
                </c:pt>
                <c:pt idx="1303">
                  <c:v>40550</c:v>
                </c:pt>
                <c:pt idx="1304">
                  <c:v>40553</c:v>
                </c:pt>
                <c:pt idx="1305">
                  <c:v>40554</c:v>
                </c:pt>
                <c:pt idx="1306">
                  <c:v>40555</c:v>
                </c:pt>
                <c:pt idx="1307">
                  <c:v>40556</c:v>
                </c:pt>
                <c:pt idx="1308">
                  <c:v>40557</c:v>
                </c:pt>
                <c:pt idx="1309">
                  <c:v>40561</c:v>
                </c:pt>
                <c:pt idx="1310">
                  <c:v>40562</c:v>
                </c:pt>
                <c:pt idx="1311">
                  <c:v>40563</c:v>
                </c:pt>
                <c:pt idx="1312">
                  <c:v>40564</c:v>
                </c:pt>
                <c:pt idx="1313">
                  <c:v>40567</c:v>
                </c:pt>
                <c:pt idx="1314">
                  <c:v>40568</c:v>
                </c:pt>
                <c:pt idx="1315">
                  <c:v>40569</c:v>
                </c:pt>
                <c:pt idx="1316">
                  <c:v>40570</c:v>
                </c:pt>
                <c:pt idx="1317">
                  <c:v>40571</c:v>
                </c:pt>
                <c:pt idx="1318">
                  <c:v>40574</c:v>
                </c:pt>
                <c:pt idx="1319">
                  <c:v>40575</c:v>
                </c:pt>
                <c:pt idx="1320">
                  <c:v>40576</c:v>
                </c:pt>
                <c:pt idx="1321">
                  <c:v>40577</c:v>
                </c:pt>
                <c:pt idx="1322">
                  <c:v>40578</c:v>
                </c:pt>
                <c:pt idx="1323">
                  <c:v>40581</c:v>
                </c:pt>
                <c:pt idx="1324">
                  <c:v>40582</c:v>
                </c:pt>
                <c:pt idx="1325">
                  <c:v>40583</c:v>
                </c:pt>
                <c:pt idx="1326">
                  <c:v>40584</c:v>
                </c:pt>
                <c:pt idx="1327">
                  <c:v>40585</c:v>
                </c:pt>
                <c:pt idx="1328">
                  <c:v>40588</c:v>
                </c:pt>
                <c:pt idx="1329">
                  <c:v>40589</c:v>
                </c:pt>
                <c:pt idx="1330">
                  <c:v>40590</c:v>
                </c:pt>
                <c:pt idx="1331">
                  <c:v>40591</c:v>
                </c:pt>
                <c:pt idx="1332">
                  <c:v>40592</c:v>
                </c:pt>
                <c:pt idx="1333">
                  <c:v>40596</c:v>
                </c:pt>
                <c:pt idx="1334">
                  <c:v>40597</c:v>
                </c:pt>
                <c:pt idx="1335">
                  <c:v>40598</c:v>
                </c:pt>
                <c:pt idx="1336">
                  <c:v>40599</c:v>
                </c:pt>
                <c:pt idx="1337">
                  <c:v>40602</c:v>
                </c:pt>
                <c:pt idx="1338">
                  <c:v>40603</c:v>
                </c:pt>
                <c:pt idx="1339">
                  <c:v>40604</c:v>
                </c:pt>
                <c:pt idx="1340">
                  <c:v>40605</c:v>
                </c:pt>
                <c:pt idx="1341">
                  <c:v>40606</c:v>
                </c:pt>
                <c:pt idx="1342">
                  <c:v>40609</c:v>
                </c:pt>
                <c:pt idx="1343">
                  <c:v>40610</c:v>
                </c:pt>
                <c:pt idx="1344">
                  <c:v>40611</c:v>
                </c:pt>
                <c:pt idx="1345">
                  <c:v>40612</c:v>
                </c:pt>
                <c:pt idx="1346">
                  <c:v>40613</c:v>
                </c:pt>
                <c:pt idx="1347">
                  <c:v>40616</c:v>
                </c:pt>
                <c:pt idx="1348">
                  <c:v>40617</c:v>
                </c:pt>
                <c:pt idx="1349">
                  <c:v>40618</c:v>
                </c:pt>
                <c:pt idx="1350">
                  <c:v>40619</c:v>
                </c:pt>
                <c:pt idx="1351">
                  <c:v>40620</c:v>
                </c:pt>
                <c:pt idx="1352">
                  <c:v>40623</c:v>
                </c:pt>
                <c:pt idx="1353">
                  <c:v>40624</c:v>
                </c:pt>
                <c:pt idx="1354">
                  <c:v>40625</c:v>
                </c:pt>
                <c:pt idx="1355">
                  <c:v>40626</c:v>
                </c:pt>
                <c:pt idx="1356">
                  <c:v>40627</c:v>
                </c:pt>
                <c:pt idx="1357">
                  <c:v>40630</c:v>
                </c:pt>
                <c:pt idx="1358">
                  <c:v>40631</c:v>
                </c:pt>
                <c:pt idx="1359">
                  <c:v>40632</c:v>
                </c:pt>
                <c:pt idx="1360">
                  <c:v>40633</c:v>
                </c:pt>
                <c:pt idx="1361">
                  <c:v>40634</c:v>
                </c:pt>
                <c:pt idx="1362">
                  <c:v>40637</c:v>
                </c:pt>
                <c:pt idx="1363">
                  <c:v>40638</c:v>
                </c:pt>
                <c:pt idx="1364">
                  <c:v>40639</c:v>
                </c:pt>
                <c:pt idx="1365">
                  <c:v>40640</c:v>
                </c:pt>
                <c:pt idx="1366">
                  <c:v>40641</c:v>
                </c:pt>
                <c:pt idx="1367">
                  <c:v>40644</c:v>
                </c:pt>
                <c:pt idx="1368">
                  <c:v>40645</c:v>
                </c:pt>
                <c:pt idx="1369">
                  <c:v>40646</c:v>
                </c:pt>
                <c:pt idx="1370">
                  <c:v>40647</c:v>
                </c:pt>
                <c:pt idx="1371">
                  <c:v>40648</c:v>
                </c:pt>
                <c:pt idx="1372">
                  <c:v>40651</c:v>
                </c:pt>
                <c:pt idx="1373">
                  <c:v>40652</c:v>
                </c:pt>
                <c:pt idx="1374">
                  <c:v>40653</c:v>
                </c:pt>
                <c:pt idx="1375">
                  <c:v>40654</c:v>
                </c:pt>
                <c:pt idx="1376">
                  <c:v>40658</c:v>
                </c:pt>
                <c:pt idx="1377">
                  <c:v>40659</c:v>
                </c:pt>
                <c:pt idx="1378">
                  <c:v>40660</c:v>
                </c:pt>
                <c:pt idx="1379">
                  <c:v>40661</c:v>
                </c:pt>
                <c:pt idx="1380">
                  <c:v>40662</c:v>
                </c:pt>
                <c:pt idx="1381">
                  <c:v>40665</c:v>
                </c:pt>
                <c:pt idx="1382">
                  <c:v>40666</c:v>
                </c:pt>
                <c:pt idx="1383">
                  <c:v>40667</c:v>
                </c:pt>
                <c:pt idx="1384">
                  <c:v>40668</c:v>
                </c:pt>
                <c:pt idx="1385">
                  <c:v>40669</c:v>
                </c:pt>
                <c:pt idx="1386">
                  <c:v>40672</c:v>
                </c:pt>
                <c:pt idx="1387">
                  <c:v>40673</c:v>
                </c:pt>
                <c:pt idx="1388">
                  <c:v>40674</c:v>
                </c:pt>
                <c:pt idx="1389">
                  <c:v>40675</c:v>
                </c:pt>
                <c:pt idx="1390">
                  <c:v>40676</c:v>
                </c:pt>
                <c:pt idx="1391">
                  <c:v>40679</c:v>
                </c:pt>
                <c:pt idx="1392">
                  <c:v>40680</c:v>
                </c:pt>
                <c:pt idx="1393">
                  <c:v>40681</c:v>
                </c:pt>
                <c:pt idx="1394">
                  <c:v>40682</c:v>
                </c:pt>
                <c:pt idx="1395">
                  <c:v>40683</c:v>
                </c:pt>
                <c:pt idx="1396">
                  <c:v>40686</c:v>
                </c:pt>
                <c:pt idx="1397">
                  <c:v>40687</c:v>
                </c:pt>
                <c:pt idx="1398">
                  <c:v>40688</c:v>
                </c:pt>
                <c:pt idx="1399">
                  <c:v>40689</c:v>
                </c:pt>
                <c:pt idx="1400">
                  <c:v>40690</c:v>
                </c:pt>
                <c:pt idx="1401">
                  <c:v>40694</c:v>
                </c:pt>
                <c:pt idx="1402">
                  <c:v>40695</c:v>
                </c:pt>
                <c:pt idx="1403">
                  <c:v>40696</c:v>
                </c:pt>
                <c:pt idx="1404">
                  <c:v>40697</c:v>
                </c:pt>
                <c:pt idx="1405">
                  <c:v>40700</c:v>
                </c:pt>
                <c:pt idx="1406">
                  <c:v>40701</c:v>
                </c:pt>
                <c:pt idx="1407">
                  <c:v>40702</c:v>
                </c:pt>
                <c:pt idx="1408">
                  <c:v>40703</c:v>
                </c:pt>
                <c:pt idx="1409">
                  <c:v>40704</c:v>
                </c:pt>
                <c:pt idx="1410">
                  <c:v>40707</c:v>
                </c:pt>
                <c:pt idx="1411">
                  <c:v>40708</c:v>
                </c:pt>
                <c:pt idx="1412">
                  <c:v>40709</c:v>
                </c:pt>
                <c:pt idx="1413">
                  <c:v>40710</c:v>
                </c:pt>
                <c:pt idx="1414">
                  <c:v>40711</c:v>
                </c:pt>
                <c:pt idx="1415">
                  <c:v>40714</c:v>
                </c:pt>
                <c:pt idx="1416">
                  <c:v>40715</c:v>
                </c:pt>
                <c:pt idx="1417">
                  <c:v>40716</c:v>
                </c:pt>
                <c:pt idx="1418">
                  <c:v>40717</c:v>
                </c:pt>
                <c:pt idx="1419">
                  <c:v>40718</c:v>
                </c:pt>
                <c:pt idx="1420">
                  <c:v>40721</c:v>
                </c:pt>
                <c:pt idx="1421">
                  <c:v>40722</c:v>
                </c:pt>
                <c:pt idx="1422">
                  <c:v>40723</c:v>
                </c:pt>
                <c:pt idx="1423">
                  <c:v>40724</c:v>
                </c:pt>
                <c:pt idx="1424">
                  <c:v>40725</c:v>
                </c:pt>
                <c:pt idx="1425">
                  <c:v>40729</c:v>
                </c:pt>
                <c:pt idx="1426">
                  <c:v>40730</c:v>
                </c:pt>
                <c:pt idx="1427">
                  <c:v>40731</c:v>
                </c:pt>
                <c:pt idx="1428">
                  <c:v>40732</c:v>
                </c:pt>
                <c:pt idx="1429">
                  <c:v>40735</c:v>
                </c:pt>
                <c:pt idx="1430">
                  <c:v>40736</c:v>
                </c:pt>
                <c:pt idx="1431">
                  <c:v>40737</c:v>
                </c:pt>
                <c:pt idx="1432">
                  <c:v>40738</c:v>
                </c:pt>
                <c:pt idx="1433">
                  <c:v>40739</c:v>
                </c:pt>
                <c:pt idx="1434">
                  <c:v>40742</c:v>
                </c:pt>
                <c:pt idx="1435">
                  <c:v>40743</c:v>
                </c:pt>
                <c:pt idx="1436">
                  <c:v>40744</c:v>
                </c:pt>
                <c:pt idx="1437">
                  <c:v>40745</c:v>
                </c:pt>
                <c:pt idx="1438">
                  <c:v>40746</c:v>
                </c:pt>
                <c:pt idx="1439">
                  <c:v>40749</c:v>
                </c:pt>
                <c:pt idx="1440">
                  <c:v>40750</c:v>
                </c:pt>
                <c:pt idx="1441">
                  <c:v>40751</c:v>
                </c:pt>
                <c:pt idx="1442">
                  <c:v>40752</c:v>
                </c:pt>
                <c:pt idx="1443">
                  <c:v>40753</c:v>
                </c:pt>
                <c:pt idx="1444">
                  <c:v>40756</c:v>
                </c:pt>
                <c:pt idx="1445">
                  <c:v>40757</c:v>
                </c:pt>
                <c:pt idx="1446">
                  <c:v>40758</c:v>
                </c:pt>
                <c:pt idx="1447">
                  <c:v>40759</c:v>
                </c:pt>
                <c:pt idx="1448">
                  <c:v>40760</c:v>
                </c:pt>
                <c:pt idx="1449">
                  <c:v>40763</c:v>
                </c:pt>
                <c:pt idx="1450">
                  <c:v>40764</c:v>
                </c:pt>
                <c:pt idx="1451">
                  <c:v>40765</c:v>
                </c:pt>
                <c:pt idx="1452">
                  <c:v>40766</c:v>
                </c:pt>
                <c:pt idx="1453">
                  <c:v>40767</c:v>
                </c:pt>
                <c:pt idx="1454">
                  <c:v>40770</c:v>
                </c:pt>
                <c:pt idx="1455">
                  <c:v>40771</c:v>
                </c:pt>
                <c:pt idx="1456">
                  <c:v>40772</c:v>
                </c:pt>
                <c:pt idx="1457">
                  <c:v>40773</c:v>
                </c:pt>
                <c:pt idx="1458">
                  <c:v>40774</c:v>
                </c:pt>
                <c:pt idx="1459">
                  <c:v>40777</c:v>
                </c:pt>
                <c:pt idx="1460">
                  <c:v>40778</c:v>
                </c:pt>
                <c:pt idx="1461">
                  <c:v>40779</c:v>
                </c:pt>
                <c:pt idx="1462">
                  <c:v>40780</c:v>
                </c:pt>
                <c:pt idx="1463">
                  <c:v>40781</c:v>
                </c:pt>
                <c:pt idx="1464">
                  <c:v>40784</c:v>
                </c:pt>
                <c:pt idx="1465">
                  <c:v>40785</c:v>
                </c:pt>
                <c:pt idx="1466">
                  <c:v>40786</c:v>
                </c:pt>
                <c:pt idx="1467">
                  <c:v>40787</c:v>
                </c:pt>
                <c:pt idx="1468">
                  <c:v>40788</c:v>
                </c:pt>
                <c:pt idx="1469">
                  <c:v>40792</c:v>
                </c:pt>
                <c:pt idx="1470">
                  <c:v>40793</c:v>
                </c:pt>
                <c:pt idx="1471">
                  <c:v>40794</c:v>
                </c:pt>
                <c:pt idx="1472">
                  <c:v>40795</c:v>
                </c:pt>
                <c:pt idx="1473">
                  <c:v>40798</c:v>
                </c:pt>
                <c:pt idx="1474">
                  <c:v>40799</c:v>
                </c:pt>
                <c:pt idx="1475">
                  <c:v>40800</c:v>
                </c:pt>
                <c:pt idx="1476">
                  <c:v>40801</c:v>
                </c:pt>
                <c:pt idx="1477">
                  <c:v>40802</c:v>
                </c:pt>
                <c:pt idx="1478">
                  <c:v>40805</c:v>
                </c:pt>
                <c:pt idx="1479">
                  <c:v>40806</c:v>
                </c:pt>
                <c:pt idx="1480">
                  <c:v>40807</c:v>
                </c:pt>
                <c:pt idx="1481">
                  <c:v>40808</c:v>
                </c:pt>
                <c:pt idx="1482">
                  <c:v>40809</c:v>
                </c:pt>
                <c:pt idx="1483">
                  <c:v>40812</c:v>
                </c:pt>
                <c:pt idx="1484">
                  <c:v>40813</c:v>
                </c:pt>
                <c:pt idx="1485">
                  <c:v>40814</c:v>
                </c:pt>
                <c:pt idx="1486">
                  <c:v>40815</c:v>
                </c:pt>
                <c:pt idx="1487">
                  <c:v>40816</c:v>
                </c:pt>
                <c:pt idx="1488">
                  <c:v>40819</c:v>
                </c:pt>
                <c:pt idx="1489">
                  <c:v>40820</c:v>
                </c:pt>
                <c:pt idx="1490">
                  <c:v>40821</c:v>
                </c:pt>
                <c:pt idx="1491">
                  <c:v>40822</c:v>
                </c:pt>
                <c:pt idx="1492">
                  <c:v>40823</c:v>
                </c:pt>
                <c:pt idx="1493">
                  <c:v>40827</c:v>
                </c:pt>
                <c:pt idx="1494">
                  <c:v>40828</c:v>
                </c:pt>
                <c:pt idx="1495">
                  <c:v>40829</c:v>
                </c:pt>
                <c:pt idx="1496">
                  <c:v>40830</c:v>
                </c:pt>
                <c:pt idx="1497">
                  <c:v>40833</c:v>
                </c:pt>
                <c:pt idx="1498">
                  <c:v>40834</c:v>
                </c:pt>
                <c:pt idx="1499">
                  <c:v>40835</c:v>
                </c:pt>
                <c:pt idx="1500">
                  <c:v>40836</c:v>
                </c:pt>
                <c:pt idx="1501">
                  <c:v>40837</c:v>
                </c:pt>
                <c:pt idx="1502">
                  <c:v>40840</c:v>
                </c:pt>
                <c:pt idx="1503">
                  <c:v>40841</c:v>
                </c:pt>
                <c:pt idx="1504">
                  <c:v>40842</c:v>
                </c:pt>
                <c:pt idx="1505">
                  <c:v>40843</c:v>
                </c:pt>
                <c:pt idx="1506">
                  <c:v>40844</c:v>
                </c:pt>
                <c:pt idx="1507">
                  <c:v>40847</c:v>
                </c:pt>
                <c:pt idx="1508">
                  <c:v>40848</c:v>
                </c:pt>
                <c:pt idx="1509">
                  <c:v>40849</c:v>
                </c:pt>
                <c:pt idx="1510">
                  <c:v>40850</c:v>
                </c:pt>
                <c:pt idx="1511">
                  <c:v>40851</c:v>
                </c:pt>
                <c:pt idx="1512">
                  <c:v>40854</c:v>
                </c:pt>
                <c:pt idx="1513">
                  <c:v>40855</c:v>
                </c:pt>
                <c:pt idx="1514">
                  <c:v>40856</c:v>
                </c:pt>
                <c:pt idx="1515">
                  <c:v>40857</c:v>
                </c:pt>
                <c:pt idx="1516">
                  <c:v>40861</c:v>
                </c:pt>
                <c:pt idx="1517">
                  <c:v>40862</c:v>
                </c:pt>
                <c:pt idx="1518">
                  <c:v>40863</c:v>
                </c:pt>
                <c:pt idx="1519">
                  <c:v>40864</c:v>
                </c:pt>
                <c:pt idx="1520">
                  <c:v>40865</c:v>
                </c:pt>
                <c:pt idx="1521">
                  <c:v>40868</c:v>
                </c:pt>
                <c:pt idx="1522">
                  <c:v>40869</c:v>
                </c:pt>
                <c:pt idx="1523">
                  <c:v>40870</c:v>
                </c:pt>
                <c:pt idx="1524">
                  <c:v>40872</c:v>
                </c:pt>
                <c:pt idx="1525">
                  <c:v>40875</c:v>
                </c:pt>
                <c:pt idx="1526">
                  <c:v>40876</c:v>
                </c:pt>
                <c:pt idx="1527">
                  <c:v>40877</c:v>
                </c:pt>
                <c:pt idx="1528">
                  <c:v>40878</c:v>
                </c:pt>
                <c:pt idx="1529">
                  <c:v>40879</c:v>
                </c:pt>
                <c:pt idx="1530">
                  <c:v>40882</c:v>
                </c:pt>
                <c:pt idx="1531">
                  <c:v>40883</c:v>
                </c:pt>
                <c:pt idx="1532">
                  <c:v>40884</c:v>
                </c:pt>
                <c:pt idx="1533">
                  <c:v>40885</c:v>
                </c:pt>
                <c:pt idx="1534">
                  <c:v>40886</c:v>
                </c:pt>
                <c:pt idx="1535">
                  <c:v>40889</c:v>
                </c:pt>
                <c:pt idx="1536">
                  <c:v>40890</c:v>
                </c:pt>
                <c:pt idx="1537">
                  <c:v>40891</c:v>
                </c:pt>
                <c:pt idx="1538">
                  <c:v>40892</c:v>
                </c:pt>
                <c:pt idx="1539">
                  <c:v>40893</c:v>
                </c:pt>
                <c:pt idx="1540">
                  <c:v>40896</c:v>
                </c:pt>
                <c:pt idx="1541">
                  <c:v>40897</c:v>
                </c:pt>
                <c:pt idx="1542">
                  <c:v>40898</c:v>
                </c:pt>
                <c:pt idx="1543">
                  <c:v>40899</c:v>
                </c:pt>
                <c:pt idx="1544">
                  <c:v>40900</c:v>
                </c:pt>
                <c:pt idx="1545">
                  <c:v>40904</c:v>
                </c:pt>
                <c:pt idx="1546">
                  <c:v>40905</c:v>
                </c:pt>
                <c:pt idx="1547">
                  <c:v>40906</c:v>
                </c:pt>
                <c:pt idx="1548">
                  <c:v>40907</c:v>
                </c:pt>
                <c:pt idx="1549">
                  <c:v>40911</c:v>
                </c:pt>
                <c:pt idx="1550">
                  <c:v>40912</c:v>
                </c:pt>
                <c:pt idx="1551">
                  <c:v>40913</c:v>
                </c:pt>
                <c:pt idx="1552">
                  <c:v>40914</c:v>
                </c:pt>
                <c:pt idx="1553">
                  <c:v>40917</c:v>
                </c:pt>
                <c:pt idx="1554">
                  <c:v>40918</c:v>
                </c:pt>
                <c:pt idx="1555">
                  <c:v>40919</c:v>
                </c:pt>
                <c:pt idx="1556">
                  <c:v>40920</c:v>
                </c:pt>
                <c:pt idx="1557">
                  <c:v>40921</c:v>
                </c:pt>
                <c:pt idx="1558">
                  <c:v>40925</c:v>
                </c:pt>
                <c:pt idx="1559">
                  <c:v>40926</c:v>
                </c:pt>
                <c:pt idx="1560">
                  <c:v>40927</c:v>
                </c:pt>
                <c:pt idx="1561">
                  <c:v>40928</c:v>
                </c:pt>
                <c:pt idx="1562">
                  <c:v>40931</c:v>
                </c:pt>
                <c:pt idx="1563">
                  <c:v>40932</c:v>
                </c:pt>
                <c:pt idx="1564">
                  <c:v>40933</c:v>
                </c:pt>
                <c:pt idx="1565">
                  <c:v>40934</c:v>
                </c:pt>
                <c:pt idx="1566">
                  <c:v>40935</c:v>
                </c:pt>
                <c:pt idx="1567">
                  <c:v>40938</c:v>
                </c:pt>
                <c:pt idx="1568">
                  <c:v>40939</c:v>
                </c:pt>
                <c:pt idx="1569">
                  <c:v>40940</c:v>
                </c:pt>
                <c:pt idx="1570">
                  <c:v>40941</c:v>
                </c:pt>
                <c:pt idx="1571">
                  <c:v>40942</c:v>
                </c:pt>
                <c:pt idx="1572">
                  <c:v>40945</c:v>
                </c:pt>
                <c:pt idx="1573">
                  <c:v>40946</c:v>
                </c:pt>
                <c:pt idx="1574">
                  <c:v>40947</c:v>
                </c:pt>
                <c:pt idx="1575">
                  <c:v>40948</c:v>
                </c:pt>
                <c:pt idx="1576">
                  <c:v>40949</c:v>
                </c:pt>
                <c:pt idx="1577">
                  <c:v>40952</c:v>
                </c:pt>
                <c:pt idx="1578">
                  <c:v>40953</c:v>
                </c:pt>
                <c:pt idx="1579">
                  <c:v>40954</c:v>
                </c:pt>
                <c:pt idx="1580">
                  <c:v>40955</c:v>
                </c:pt>
                <c:pt idx="1581">
                  <c:v>40956</c:v>
                </c:pt>
                <c:pt idx="1582">
                  <c:v>40960</c:v>
                </c:pt>
                <c:pt idx="1583">
                  <c:v>40961</c:v>
                </c:pt>
                <c:pt idx="1584">
                  <c:v>40962</c:v>
                </c:pt>
                <c:pt idx="1585">
                  <c:v>40963</c:v>
                </c:pt>
                <c:pt idx="1586">
                  <c:v>40966</c:v>
                </c:pt>
                <c:pt idx="1587">
                  <c:v>40967</c:v>
                </c:pt>
                <c:pt idx="1588">
                  <c:v>40968</c:v>
                </c:pt>
                <c:pt idx="1589">
                  <c:v>40969</c:v>
                </c:pt>
                <c:pt idx="1590">
                  <c:v>40970</c:v>
                </c:pt>
                <c:pt idx="1591">
                  <c:v>40973</c:v>
                </c:pt>
                <c:pt idx="1592">
                  <c:v>40974</c:v>
                </c:pt>
                <c:pt idx="1593">
                  <c:v>40975</c:v>
                </c:pt>
                <c:pt idx="1594">
                  <c:v>40976</c:v>
                </c:pt>
                <c:pt idx="1595">
                  <c:v>40977</c:v>
                </c:pt>
                <c:pt idx="1596">
                  <c:v>40980</c:v>
                </c:pt>
                <c:pt idx="1597">
                  <c:v>40981</c:v>
                </c:pt>
                <c:pt idx="1598">
                  <c:v>40982</c:v>
                </c:pt>
                <c:pt idx="1599">
                  <c:v>40983</c:v>
                </c:pt>
                <c:pt idx="1600">
                  <c:v>40984</c:v>
                </c:pt>
                <c:pt idx="1601">
                  <c:v>40987</c:v>
                </c:pt>
                <c:pt idx="1602">
                  <c:v>40988</c:v>
                </c:pt>
                <c:pt idx="1603">
                  <c:v>40989</c:v>
                </c:pt>
                <c:pt idx="1604">
                  <c:v>40990</c:v>
                </c:pt>
                <c:pt idx="1605">
                  <c:v>40991</c:v>
                </c:pt>
                <c:pt idx="1606">
                  <c:v>40994</c:v>
                </c:pt>
                <c:pt idx="1607">
                  <c:v>40995</c:v>
                </c:pt>
                <c:pt idx="1608">
                  <c:v>40996</c:v>
                </c:pt>
                <c:pt idx="1609">
                  <c:v>40997</c:v>
                </c:pt>
                <c:pt idx="1610">
                  <c:v>40998</c:v>
                </c:pt>
                <c:pt idx="1611">
                  <c:v>41001</c:v>
                </c:pt>
                <c:pt idx="1612">
                  <c:v>41002</c:v>
                </c:pt>
                <c:pt idx="1613">
                  <c:v>41003</c:v>
                </c:pt>
                <c:pt idx="1614">
                  <c:v>41004</c:v>
                </c:pt>
                <c:pt idx="1615">
                  <c:v>41005</c:v>
                </c:pt>
                <c:pt idx="1616">
                  <c:v>41008</c:v>
                </c:pt>
                <c:pt idx="1617">
                  <c:v>41009</c:v>
                </c:pt>
                <c:pt idx="1618">
                  <c:v>41010</c:v>
                </c:pt>
                <c:pt idx="1619">
                  <c:v>41011</c:v>
                </c:pt>
                <c:pt idx="1620">
                  <c:v>41012</c:v>
                </c:pt>
                <c:pt idx="1621">
                  <c:v>41015</c:v>
                </c:pt>
                <c:pt idx="1622">
                  <c:v>41016</c:v>
                </c:pt>
                <c:pt idx="1623">
                  <c:v>41017</c:v>
                </c:pt>
                <c:pt idx="1624">
                  <c:v>41018</c:v>
                </c:pt>
                <c:pt idx="1625">
                  <c:v>41019</c:v>
                </c:pt>
                <c:pt idx="1626">
                  <c:v>41022</c:v>
                </c:pt>
                <c:pt idx="1627">
                  <c:v>41023</c:v>
                </c:pt>
                <c:pt idx="1628">
                  <c:v>41024</c:v>
                </c:pt>
                <c:pt idx="1629">
                  <c:v>41025</c:v>
                </c:pt>
                <c:pt idx="1630">
                  <c:v>41026</c:v>
                </c:pt>
                <c:pt idx="1631">
                  <c:v>41029</c:v>
                </c:pt>
                <c:pt idx="1632">
                  <c:v>41030</c:v>
                </c:pt>
                <c:pt idx="1633">
                  <c:v>41031</c:v>
                </c:pt>
                <c:pt idx="1634">
                  <c:v>41032</c:v>
                </c:pt>
                <c:pt idx="1635">
                  <c:v>41033</c:v>
                </c:pt>
                <c:pt idx="1636">
                  <c:v>41036</c:v>
                </c:pt>
                <c:pt idx="1637">
                  <c:v>41037</c:v>
                </c:pt>
                <c:pt idx="1638">
                  <c:v>41038</c:v>
                </c:pt>
                <c:pt idx="1639">
                  <c:v>41039</c:v>
                </c:pt>
                <c:pt idx="1640">
                  <c:v>41040</c:v>
                </c:pt>
                <c:pt idx="1641">
                  <c:v>41043</c:v>
                </c:pt>
                <c:pt idx="1642">
                  <c:v>41044</c:v>
                </c:pt>
                <c:pt idx="1643">
                  <c:v>41045</c:v>
                </c:pt>
                <c:pt idx="1644">
                  <c:v>41046</c:v>
                </c:pt>
                <c:pt idx="1645">
                  <c:v>41047</c:v>
                </c:pt>
                <c:pt idx="1646">
                  <c:v>41050</c:v>
                </c:pt>
                <c:pt idx="1647">
                  <c:v>41051</c:v>
                </c:pt>
                <c:pt idx="1648">
                  <c:v>41052</c:v>
                </c:pt>
                <c:pt idx="1649">
                  <c:v>41053</c:v>
                </c:pt>
                <c:pt idx="1650">
                  <c:v>41054</c:v>
                </c:pt>
                <c:pt idx="1651">
                  <c:v>41058</c:v>
                </c:pt>
                <c:pt idx="1652">
                  <c:v>41059</c:v>
                </c:pt>
                <c:pt idx="1653">
                  <c:v>41060</c:v>
                </c:pt>
                <c:pt idx="1654">
                  <c:v>41061</c:v>
                </c:pt>
                <c:pt idx="1655">
                  <c:v>41064</c:v>
                </c:pt>
                <c:pt idx="1656">
                  <c:v>41065</c:v>
                </c:pt>
                <c:pt idx="1657">
                  <c:v>41066</c:v>
                </c:pt>
                <c:pt idx="1658">
                  <c:v>41067</c:v>
                </c:pt>
                <c:pt idx="1659">
                  <c:v>41068</c:v>
                </c:pt>
                <c:pt idx="1660">
                  <c:v>41071</c:v>
                </c:pt>
                <c:pt idx="1661">
                  <c:v>41072</c:v>
                </c:pt>
                <c:pt idx="1662">
                  <c:v>41073</c:v>
                </c:pt>
                <c:pt idx="1663">
                  <c:v>41074</c:v>
                </c:pt>
                <c:pt idx="1664">
                  <c:v>41075</c:v>
                </c:pt>
                <c:pt idx="1665">
                  <c:v>41078</c:v>
                </c:pt>
                <c:pt idx="1666">
                  <c:v>41079</c:v>
                </c:pt>
                <c:pt idx="1667">
                  <c:v>41080</c:v>
                </c:pt>
                <c:pt idx="1668">
                  <c:v>41081</c:v>
                </c:pt>
                <c:pt idx="1669">
                  <c:v>41082</c:v>
                </c:pt>
                <c:pt idx="1670">
                  <c:v>41085</c:v>
                </c:pt>
                <c:pt idx="1671">
                  <c:v>41086</c:v>
                </c:pt>
                <c:pt idx="1672">
                  <c:v>41087</c:v>
                </c:pt>
                <c:pt idx="1673">
                  <c:v>41088</c:v>
                </c:pt>
                <c:pt idx="1674">
                  <c:v>41089</c:v>
                </c:pt>
                <c:pt idx="1675">
                  <c:v>41092</c:v>
                </c:pt>
                <c:pt idx="1676">
                  <c:v>41093</c:v>
                </c:pt>
                <c:pt idx="1677">
                  <c:v>41095</c:v>
                </c:pt>
                <c:pt idx="1678">
                  <c:v>41096</c:v>
                </c:pt>
                <c:pt idx="1679">
                  <c:v>41099</c:v>
                </c:pt>
                <c:pt idx="1680">
                  <c:v>41100</c:v>
                </c:pt>
                <c:pt idx="1681">
                  <c:v>41101</c:v>
                </c:pt>
                <c:pt idx="1682">
                  <c:v>41102</c:v>
                </c:pt>
                <c:pt idx="1683">
                  <c:v>41103</c:v>
                </c:pt>
                <c:pt idx="1684">
                  <c:v>41106</c:v>
                </c:pt>
                <c:pt idx="1685">
                  <c:v>41107</c:v>
                </c:pt>
                <c:pt idx="1686">
                  <c:v>41108</c:v>
                </c:pt>
                <c:pt idx="1687">
                  <c:v>41109</c:v>
                </c:pt>
                <c:pt idx="1688">
                  <c:v>41110</c:v>
                </c:pt>
                <c:pt idx="1689">
                  <c:v>41113</c:v>
                </c:pt>
                <c:pt idx="1690">
                  <c:v>41114</c:v>
                </c:pt>
                <c:pt idx="1691">
                  <c:v>41115</c:v>
                </c:pt>
                <c:pt idx="1692">
                  <c:v>41116</c:v>
                </c:pt>
                <c:pt idx="1693">
                  <c:v>41117</c:v>
                </c:pt>
                <c:pt idx="1694">
                  <c:v>41120</c:v>
                </c:pt>
                <c:pt idx="1695">
                  <c:v>41121</c:v>
                </c:pt>
                <c:pt idx="1696">
                  <c:v>41122</c:v>
                </c:pt>
                <c:pt idx="1697">
                  <c:v>41123</c:v>
                </c:pt>
                <c:pt idx="1698">
                  <c:v>41124</c:v>
                </c:pt>
                <c:pt idx="1699">
                  <c:v>41127</c:v>
                </c:pt>
                <c:pt idx="1700">
                  <c:v>41128</c:v>
                </c:pt>
                <c:pt idx="1701">
                  <c:v>41129</c:v>
                </c:pt>
                <c:pt idx="1702">
                  <c:v>41130</c:v>
                </c:pt>
                <c:pt idx="1703">
                  <c:v>41131</c:v>
                </c:pt>
                <c:pt idx="1704">
                  <c:v>41134</c:v>
                </c:pt>
                <c:pt idx="1705">
                  <c:v>41135</c:v>
                </c:pt>
                <c:pt idx="1706">
                  <c:v>41136</c:v>
                </c:pt>
                <c:pt idx="1707">
                  <c:v>41137</c:v>
                </c:pt>
                <c:pt idx="1708">
                  <c:v>41138</c:v>
                </c:pt>
                <c:pt idx="1709">
                  <c:v>41141</c:v>
                </c:pt>
                <c:pt idx="1710">
                  <c:v>41142</c:v>
                </c:pt>
                <c:pt idx="1711">
                  <c:v>41143</c:v>
                </c:pt>
                <c:pt idx="1712">
                  <c:v>41144</c:v>
                </c:pt>
                <c:pt idx="1713">
                  <c:v>41145</c:v>
                </c:pt>
                <c:pt idx="1714">
                  <c:v>41148</c:v>
                </c:pt>
                <c:pt idx="1715">
                  <c:v>41149</c:v>
                </c:pt>
                <c:pt idx="1716">
                  <c:v>41150</c:v>
                </c:pt>
                <c:pt idx="1717">
                  <c:v>41151</c:v>
                </c:pt>
                <c:pt idx="1718">
                  <c:v>41152</c:v>
                </c:pt>
                <c:pt idx="1719">
                  <c:v>41156</c:v>
                </c:pt>
                <c:pt idx="1720">
                  <c:v>41157</c:v>
                </c:pt>
                <c:pt idx="1721">
                  <c:v>41158</c:v>
                </c:pt>
                <c:pt idx="1722">
                  <c:v>41159</c:v>
                </c:pt>
                <c:pt idx="1723">
                  <c:v>41162</c:v>
                </c:pt>
                <c:pt idx="1724">
                  <c:v>41163</c:v>
                </c:pt>
                <c:pt idx="1725">
                  <c:v>41164</c:v>
                </c:pt>
                <c:pt idx="1726">
                  <c:v>41165</c:v>
                </c:pt>
                <c:pt idx="1727">
                  <c:v>41166</c:v>
                </c:pt>
                <c:pt idx="1728">
                  <c:v>41169</c:v>
                </c:pt>
                <c:pt idx="1729">
                  <c:v>41170</c:v>
                </c:pt>
                <c:pt idx="1730">
                  <c:v>41171</c:v>
                </c:pt>
                <c:pt idx="1731">
                  <c:v>41172</c:v>
                </c:pt>
                <c:pt idx="1732">
                  <c:v>41173</c:v>
                </c:pt>
                <c:pt idx="1733">
                  <c:v>41176</c:v>
                </c:pt>
                <c:pt idx="1734">
                  <c:v>41177</c:v>
                </c:pt>
                <c:pt idx="1735">
                  <c:v>41178</c:v>
                </c:pt>
                <c:pt idx="1736">
                  <c:v>41179</c:v>
                </c:pt>
                <c:pt idx="1737">
                  <c:v>41180</c:v>
                </c:pt>
                <c:pt idx="1738">
                  <c:v>41183</c:v>
                </c:pt>
                <c:pt idx="1739">
                  <c:v>41184</c:v>
                </c:pt>
                <c:pt idx="1740">
                  <c:v>41185</c:v>
                </c:pt>
                <c:pt idx="1741">
                  <c:v>41186</c:v>
                </c:pt>
                <c:pt idx="1742">
                  <c:v>41187</c:v>
                </c:pt>
                <c:pt idx="1743">
                  <c:v>41191</c:v>
                </c:pt>
                <c:pt idx="1744">
                  <c:v>41192</c:v>
                </c:pt>
                <c:pt idx="1745">
                  <c:v>41193</c:v>
                </c:pt>
                <c:pt idx="1746">
                  <c:v>41194</c:v>
                </c:pt>
                <c:pt idx="1747">
                  <c:v>41197</c:v>
                </c:pt>
                <c:pt idx="1748">
                  <c:v>41198</c:v>
                </c:pt>
                <c:pt idx="1749">
                  <c:v>41199</c:v>
                </c:pt>
                <c:pt idx="1750">
                  <c:v>41200</c:v>
                </c:pt>
                <c:pt idx="1751">
                  <c:v>41201</c:v>
                </c:pt>
                <c:pt idx="1752">
                  <c:v>41204</c:v>
                </c:pt>
                <c:pt idx="1753">
                  <c:v>41205</c:v>
                </c:pt>
                <c:pt idx="1754">
                  <c:v>41206</c:v>
                </c:pt>
                <c:pt idx="1755">
                  <c:v>41207</c:v>
                </c:pt>
                <c:pt idx="1756">
                  <c:v>41208</c:v>
                </c:pt>
                <c:pt idx="1757">
                  <c:v>41211</c:v>
                </c:pt>
                <c:pt idx="1758">
                  <c:v>41212</c:v>
                </c:pt>
                <c:pt idx="1759">
                  <c:v>41213</c:v>
                </c:pt>
                <c:pt idx="1760">
                  <c:v>41214</c:v>
                </c:pt>
                <c:pt idx="1761">
                  <c:v>41215</c:v>
                </c:pt>
                <c:pt idx="1762">
                  <c:v>41218</c:v>
                </c:pt>
                <c:pt idx="1763">
                  <c:v>41219</c:v>
                </c:pt>
                <c:pt idx="1764">
                  <c:v>41220</c:v>
                </c:pt>
                <c:pt idx="1765">
                  <c:v>41221</c:v>
                </c:pt>
                <c:pt idx="1766">
                  <c:v>41222</c:v>
                </c:pt>
                <c:pt idx="1767">
                  <c:v>41226</c:v>
                </c:pt>
                <c:pt idx="1768">
                  <c:v>41227</c:v>
                </c:pt>
                <c:pt idx="1769">
                  <c:v>41228</c:v>
                </c:pt>
                <c:pt idx="1770">
                  <c:v>41229</c:v>
                </c:pt>
                <c:pt idx="1771">
                  <c:v>41232</c:v>
                </c:pt>
                <c:pt idx="1772">
                  <c:v>41233</c:v>
                </c:pt>
                <c:pt idx="1773">
                  <c:v>41234</c:v>
                </c:pt>
                <c:pt idx="1774">
                  <c:v>41236</c:v>
                </c:pt>
                <c:pt idx="1775">
                  <c:v>41239</c:v>
                </c:pt>
                <c:pt idx="1776">
                  <c:v>41240</c:v>
                </c:pt>
                <c:pt idx="1777">
                  <c:v>41241</c:v>
                </c:pt>
                <c:pt idx="1778">
                  <c:v>41242</c:v>
                </c:pt>
                <c:pt idx="1779">
                  <c:v>41243</c:v>
                </c:pt>
                <c:pt idx="1780">
                  <c:v>41246</c:v>
                </c:pt>
                <c:pt idx="1781">
                  <c:v>41247</c:v>
                </c:pt>
                <c:pt idx="1782">
                  <c:v>41248</c:v>
                </c:pt>
                <c:pt idx="1783">
                  <c:v>41249</c:v>
                </c:pt>
                <c:pt idx="1784">
                  <c:v>41250</c:v>
                </c:pt>
                <c:pt idx="1785">
                  <c:v>41253</c:v>
                </c:pt>
                <c:pt idx="1786">
                  <c:v>41254</c:v>
                </c:pt>
                <c:pt idx="1787">
                  <c:v>41255</c:v>
                </c:pt>
                <c:pt idx="1788">
                  <c:v>41256</c:v>
                </c:pt>
                <c:pt idx="1789">
                  <c:v>41257</c:v>
                </c:pt>
                <c:pt idx="1790">
                  <c:v>41260</c:v>
                </c:pt>
                <c:pt idx="1791">
                  <c:v>41261</c:v>
                </c:pt>
                <c:pt idx="1792">
                  <c:v>41262</c:v>
                </c:pt>
                <c:pt idx="1793">
                  <c:v>41263</c:v>
                </c:pt>
                <c:pt idx="1794">
                  <c:v>41264</c:v>
                </c:pt>
                <c:pt idx="1795">
                  <c:v>41267</c:v>
                </c:pt>
                <c:pt idx="1796">
                  <c:v>41269</c:v>
                </c:pt>
                <c:pt idx="1797">
                  <c:v>41270</c:v>
                </c:pt>
                <c:pt idx="1798">
                  <c:v>41271</c:v>
                </c:pt>
                <c:pt idx="1799">
                  <c:v>41274</c:v>
                </c:pt>
                <c:pt idx="1800">
                  <c:v>41276</c:v>
                </c:pt>
                <c:pt idx="1801">
                  <c:v>41277</c:v>
                </c:pt>
                <c:pt idx="1802">
                  <c:v>41278</c:v>
                </c:pt>
                <c:pt idx="1803">
                  <c:v>41281</c:v>
                </c:pt>
                <c:pt idx="1804">
                  <c:v>41282</c:v>
                </c:pt>
                <c:pt idx="1805">
                  <c:v>41283</c:v>
                </c:pt>
                <c:pt idx="1806">
                  <c:v>41284</c:v>
                </c:pt>
                <c:pt idx="1807">
                  <c:v>41285</c:v>
                </c:pt>
                <c:pt idx="1808">
                  <c:v>41288</c:v>
                </c:pt>
                <c:pt idx="1809">
                  <c:v>41289</c:v>
                </c:pt>
                <c:pt idx="1810">
                  <c:v>41290</c:v>
                </c:pt>
                <c:pt idx="1811">
                  <c:v>41291</c:v>
                </c:pt>
                <c:pt idx="1812">
                  <c:v>41292</c:v>
                </c:pt>
                <c:pt idx="1813">
                  <c:v>41296</c:v>
                </c:pt>
                <c:pt idx="1814">
                  <c:v>41297</c:v>
                </c:pt>
                <c:pt idx="1815">
                  <c:v>41298</c:v>
                </c:pt>
                <c:pt idx="1816">
                  <c:v>41299</c:v>
                </c:pt>
                <c:pt idx="1817">
                  <c:v>41302</c:v>
                </c:pt>
                <c:pt idx="1818">
                  <c:v>41303</c:v>
                </c:pt>
                <c:pt idx="1819">
                  <c:v>41304</c:v>
                </c:pt>
                <c:pt idx="1820">
                  <c:v>41305</c:v>
                </c:pt>
                <c:pt idx="1821">
                  <c:v>41306</c:v>
                </c:pt>
                <c:pt idx="1822">
                  <c:v>41309</c:v>
                </c:pt>
                <c:pt idx="1823">
                  <c:v>41310</c:v>
                </c:pt>
                <c:pt idx="1824">
                  <c:v>41311</c:v>
                </c:pt>
                <c:pt idx="1825">
                  <c:v>41312</c:v>
                </c:pt>
                <c:pt idx="1826">
                  <c:v>41313</c:v>
                </c:pt>
                <c:pt idx="1827">
                  <c:v>41316</c:v>
                </c:pt>
                <c:pt idx="1828">
                  <c:v>41317</c:v>
                </c:pt>
                <c:pt idx="1829">
                  <c:v>41318</c:v>
                </c:pt>
                <c:pt idx="1830">
                  <c:v>41319</c:v>
                </c:pt>
                <c:pt idx="1831">
                  <c:v>41320</c:v>
                </c:pt>
                <c:pt idx="1832">
                  <c:v>41324</c:v>
                </c:pt>
                <c:pt idx="1833">
                  <c:v>41325</c:v>
                </c:pt>
                <c:pt idx="1834">
                  <c:v>41326</c:v>
                </c:pt>
                <c:pt idx="1835">
                  <c:v>41327</c:v>
                </c:pt>
                <c:pt idx="1836">
                  <c:v>41330</c:v>
                </c:pt>
                <c:pt idx="1837">
                  <c:v>41331</c:v>
                </c:pt>
                <c:pt idx="1838">
                  <c:v>41332</c:v>
                </c:pt>
                <c:pt idx="1839">
                  <c:v>41333</c:v>
                </c:pt>
                <c:pt idx="1840">
                  <c:v>41334</c:v>
                </c:pt>
                <c:pt idx="1841">
                  <c:v>41337</c:v>
                </c:pt>
                <c:pt idx="1842">
                  <c:v>41338</c:v>
                </c:pt>
                <c:pt idx="1843">
                  <c:v>41339</c:v>
                </c:pt>
                <c:pt idx="1844">
                  <c:v>41340</c:v>
                </c:pt>
                <c:pt idx="1845">
                  <c:v>41341</c:v>
                </c:pt>
                <c:pt idx="1846">
                  <c:v>41344</c:v>
                </c:pt>
                <c:pt idx="1847">
                  <c:v>41345</c:v>
                </c:pt>
                <c:pt idx="1848">
                  <c:v>41346</c:v>
                </c:pt>
                <c:pt idx="1849">
                  <c:v>41347</c:v>
                </c:pt>
                <c:pt idx="1850">
                  <c:v>41348</c:v>
                </c:pt>
                <c:pt idx="1851">
                  <c:v>41351</c:v>
                </c:pt>
                <c:pt idx="1852">
                  <c:v>41352</c:v>
                </c:pt>
                <c:pt idx="1853">
                  <c:v>41353</c:v>
                </c:pt>
                <c:pt idx="1854">
                  <c:v>41354</c:v>
                </c:pt>
                <c:pt idx="1855">
                  <c:v>41355</c:v>
                </c:pt>
                <c:pt idx="1856">
                  <c:v>41358</c:v>
                </c:pt>
                <c:pt idx="1857">
                  <c:v>41359</c:v>
                </c:pt>
                <c:pt idx="1858">
                  <c:v>41360</c:v>
                </c:pt>
                <c:pt idx="1859">
                  <c:v>41361</c:v>
                </c:pt>
                <c:pt idx="1860">
                  <c:v>41365</c:v>
                </c:pt>
                <c:pt idx="1861">
                  <c:v>41366</c:v>
                </c:pt>
                <c:pt idx="1862">
                  <c:v>41367</c:v>
                </c:pt>
                <c:pt idx="1863">
                  <c:v>41368</c:v>
                </c:pt>
                <c:pt idx="1864">
                  <c:v>41369</c:v>
                </c:pt>
                <c:pt idx="1865">
                  <c:v>41372</c:v>
                </c:pt>
                <c:pt idx="1866">
                  <c:v>41373</c:v>
                </c:pt>
                <c:pt idx="1867">
                  <c:v>41374</c:v>
                </c:pt>
                <c:pt idx="1868">
                  <c:v>41375</c:v>
                </c:pt>
                <c:pt idx="1869">
                  <c:v>41376</c:v>
                </c:pt>
                <c:pt idx="1870">
                  <c:v>41379</c:v>
                </c:pt>
                <c:pt idx="1871">
                  <c:v>41380</c:v>
                </c:pt>
                <c:pt idx="1872">
                  <c:v>41381</c:v>
                </c:pt>
                <c:pt idx="1873">
                  <c:v>41382</c:v>
                </c:pt>
                <c:pt idx="1874">
                  <c:v>41383</c:v>
                </c:pt>
                <c:pt idx="1875">
                  <c:v>41386</c:v>
                </c:pt>
                <c:pt idx="1876">
                  <c:v>41387</c:v>
                </c:pt>
                <c:pt idx="1877">
                  <c:v>41388</c:v>
                </c:pt>
                <c:pt idx="1878">
                  <c:v>41389</c:v>
                </c:pt>
                <c:pt idx="1879">
                  <c:v>41390</c:v>
                </c:pt>
                <c:pt idx="1880">
                  <c:v>41393</c:v>
                </c:pt>
                <c:pt idx="1881">
                  <c:v>41394</c:v>
                </c:pt>
                <c:pt idx="1882">
                  <c:v>41395</c:v>
                </c:pt>
                <c:pt idx="1883">
                  <c:v>41396</c:v>
                </c:pt>
                <c:pt idx="1884">
                  <c:v>41397</c:v>
                </c:pt>
                <c:pt idx="1885">
                  <c:v>41400</c:v>
                </c:pt>
                <c:pt idx="1886">
                  <c:v>41401</c:v>
                </c:pt>
                <c:pt idx="1887">
                  <c:v>41402</c:v>
                </c:pt>
                <c:pt idx="1888">
                  <c:v>41403</c:v>
                </c:pt>
                <c:pt idx="1889">
                  <c:v>41404</c:v>
                </c:pt>
                <c:pt idx="1890">
                  <c:v>41407</c:v>
                </c:pt>
                <c:pt idx="1891">
                  <c:v>41408</c:v>
                </c:pt>
                <c:pt idx="1892">
                  <c:v>41409</c:v>
                </c:pt>
                <c:pt idx="1893">
                  <c:v>41410</c:v>
                </c:pt>
                <c:pt idx="1894">
                  <c:v>41411</c:v>
                </c:pt>
                <c:pt idx="1895">
                  <c:v>41414</c:v>
                </c:pt>
                <c:pt idx="1896">
                  <c:v>41415</c:v>
                </c:pt>
                <c:pt idx="1897">
                  <c:v>41416</c:v>
                </c:pt>
                <c:pt idx="1898">
                  <c:v>41417</c:v>
                </c:pt>
                <c:pt idx="1899">
                  <c:v>41418</c:v>
                </c:pt>
                <c:pt idx="1900">
                  <c:v>41422</c:v>
                </c:pt>
                <c:pt idx="1901">
                  <c:v>41423</c:v>
                </c:pt>
                <c:pt idx="1902">
                  <c:v>41424</c:v>
                </c:pt>
                <c:pt idx="1903">
                  <c:v>41425</c:v>
                </c:pt>
                <c:pt idx="1904">
                  <c:v>41428</c:v>
                </c:pt>
                <c:pt idx="1905">
                  <c:v>41429</c:v>
                </c:pt>
                <c:pt idx="1906">
                  <c:v>41430</c:v>
                </c:pt>
                <c:pt idx="1907">
                  <c:v>41431</c:v>
                </c:pt>
                <c:pt idx="1908">
                  <c:v>41432</c:v>
                </c:pt>
                <c:pt idx="1909">
                  <c:v>41435</c:v>
                </c:pt>
                <c:pt idx="1910">
                  <c:v>41436</c:v>
                </c:pt>
                <c:pt idx="1911">
                  <c:v>41437</c:v>
                </c:pt>
                <c:pt idx="1912">
                  <c:v>41438</c:v>
                </c:pt>
                <c:pt idx="1913">
                  <c:v>41439</c:v>
                </c:pt>
                <c:pt idx="1914">
                  <c:v>41442</c:v>
                </c:pt>
                <c:pt idx="1915">
                  <c:v>41443</c:v>
                </c:pt>
                <c:pt idx="1916">
                  <c:v>41444</c:v>
                </c:pt>
                <c:pt idx="1917">
                  <c:v>41445</c:v>
                </c:pt>
                <c:pt idx="1918">
                  <c:v>41446</c:v>
                </c:pt>
                <c:pt idx="1919">
                  <c:v>41449</c:v>
                </c:pt>
                <c:pt idx="1920">
                  <c:v>41450</c:v>
                </c:pt>
                <c:pt idx="1921">
                  <c:v>41451</c:v>
                </c:pt>
                <c:pt idx="1922">
                  <c:v>41452</c:v>
                </c:pt>
                <c:pt idx="1923">
                  <c:v>41453</c:v>
                </c:pt>
                <c:pt idx="1924">
                  <c:v>41456</c:v>
                </c:pt>
                <c:pt idx="1925">
                  <c:v>41457</c:v>
                </c:pt>
                <c:pt idx="1926">
                  <c:v>41458</c:v>
                </c:pt>
                <c:pt idx="1927">
                  <c:v>41460</c:v>
                </c:pt>
                <c:pt idx="1928">
                  <c:v>41463</c:v>
                </c:pt>
                <c:pt idx="1929">
                  <c:v>41464</c:v>
                </c:pt>
                <c:pt idx="1930">
                  <c:v>41465</c:v>
                </c:pt>
                <c:pt idx="1931">
                  <c:v>41466</c:v>
                </c:pt>
                <c:pt idx="1932">
                  <c:v>41467</c:v>
                </c:pt>
                <c:pt idx="1933">
                  <c:v>41470</c:v>
                </c:pt>
                <c:pt idx="1934">
                  <c:v>41471</c:v>
                </c:pt>
                <c:pt idx="1935">
                  <c:v>41472</c:v>
                </c:pt>
                <c:pt idx="1936">
                  <c:v>41473</c:v>
                </c:pt>
                <c:pt idx="1937">
                  <c:v>41474</c:v>
                </c:pt>
                <c:pt idx="1938">
                  <c:v>41477</c:v>
                </c:pt>
                <c:pt idx="1939">
                  <c:v>41478</c:v>
                </c:pt>
                <c:pt idx="1940">
                  <c:v>41479</c:v>
                </c:pt>
                <c:pt idx="1941">
                  <c:v>41480</c:v>
                </c:pt>
                <c:pt idx="1942">
                  <c:v>41481</c:v>
                </c:pt>
                <c:pt idx="1943">
                  <c:v>41484</c:v>
                </c:pt>
                <c:pt idx="1944">
                  <c:v>41485</c:v>
                </c:pt>
                <c:pt idx="1945">
                  <c:v>41486</c:v>
                </c:pt>
                <c:pt idx="1946">
                  <c:v>41487</c:v>
                </c:pt>
                <c:pt idx="1947">
                  <c:v>41488</c:v>
                </c:pt>
                <c:pt idx="1948">
                  <c:v>41491</c:v>
                </c:pt>
                <c:pt idx="1949">
                  <c:v>41492</c:v>
                </c:pt>
                <c:pt idx="1950">
                  <c:v>41493</c:v>
                </c:pt>
                <c:pt idx="1951">
                  <c:v>41494</c:v>
                </c:pt>
                <c:pt idx="1952">
                  <c:v>41495</c:v>
                </c:pt>
                <c:pt idx="1953">
                  <c:v>41498</c:v>
                </c:pt>
                <c:pt idx="1954">
                  <c:v>41499</c:v>
                </c:pt>
                <c:pt idx="1955">
                  <c:v>41500</c:v>
                </c:pt>
                <c:pt idx="1956">
                  <c:v>41501</c:v>
                </c:pt>
                <c:pt idx="1957">
                  <c:v>41502</c:v>
                </c:pt>
                <c:pt idx="1958">
                  <c:v>41505</c:v>
                </c:pt>
                <c:pt idx="1959">
                  <c:v>41506</c:v>
                </c:pt>
                <c:pt idx="1960">
                  <c:v>41507</c:v>
                </c:pt>
                <c:pt idx="1961">
                  <c:v>41508</c:v>
                </c:pt>
                <c:pt idx="1962">
                  <c:v>41509</c:v>
                </c:pt>
                <c:pt idx="1963">
                  <c:v>41512</c:v>
                </c:pt>
                <c:pt idx="1964">
                  <c:v>41513</c:v>
                </c:pt>
                <c:pt idx="1965">
                  <c:v>41514</c:v>
                </c:pt>
                <c:pt idx="1966">
                  <c:v>41515</c:v>
                </c:pt>
                <c:pt idx="1967">
                  <c:v>41516</c:v>
                </c:pt>
                <c:pt idx="1968">
                  <c:v>41520</c:v>
                </c:pt>
                <c:pt idx="1969">
                  <c:v>41521</c:v>
                </c:pt>
                <c:pt idx="1970">
                  <c:v>41522</c:v>
                </c:pt>
                <c:pt idx="1971">
                  <c:v>41523</c:v>
                </c:pt>
                <c:pt idx="1972">
                  <c:v>41526</c:v>
                </c:pt>
                <c:pt idx="1973">
                  <c:v>41527</c:v>
                </c:pt>
                <c:pt idx="1974">
                  <c:v>41528</c:v>
                </c:pt>
                <c:pt idx="1975">
                  <c:v>41529</c:v>
                </c:pt>
                <c:pt idx="1976">
                  <c:v>41530</c:v>
                </c:pt>
                <c:pt idx="1977">
                  <c:v>41533</c:v>
                </c:pt>
                <c:pt idx="1978">
                  <c:v>41534</c:v>
                </c:pt>
                <c:pt idx="1979">
                  <c:v>41535</c:v>
                </c:pt>
                <c:pt idx="1980">
                  <c:v>41536</c:v>
                </c:pt>
                <c:pt idx="1981">
                  <c:v>41537</c:v>
                </c:pt>
                <c:pt idx="1982">
                  <c:v>41540</c:v>
                </c:pt>
                <c:pt idx="1983">
                  <c:v>41541</c:v>
                </c:pt>
                <c:pt idx="1984">
                  <c:v>41542</c:v>
                </c:pt>
                <c:pt idx="1985">
                  <c:v>41543</c:v>
                </c:pt>
                <c:pt idx="1986">
                  <c:v>41544</c:v>
                </c:pt>
                <c:pt idx="1987">
                  <c:v>41547</c:v>
                </c:pt>
                <c:pt idx="1988">
                  <c:v>41548</c:v>
                </c:pt>
                <c:pt idx="1989">
                  <c:v>41549</c:v>
                </c:pt>
                <c:pt idx="1990">
                  <c:v>41550</c:v>
                </c:pt>
                <c:pt idx="1991">
                  <c:v>41551</c:v>
                </c:pt>
                <c:pt idx="1992">
                  <c:v>41554</c:v>
                </c:pt>
                <c:pt idx="1993">
                  <c:v>41555</c:v>
                </c:pt>
                <c:pt idx="1994">
                  <c:v>41556</c:v>
                </c:pt>
                <c:pt idx="1995">
                  <c:v>41557</c:v>
                </c:pt>
                <c:pt idx="1996">
                  <c:v>41558</c:v>
                </c:pt>
                <c:pt idx="1997">
                  <c:v>41562</c:v>
                </c:pt>
                <c:pt idx="1998">
                  <c:v>41563</c:v>
                </c:pt>
                <c:pt idx="1999">
                  <c:v>41564</c:v>
                </c:pt>
                <c:pt idx="2000">
                  <c:v>41565</c:v>
                </c:pt>
                <c:pt idx="2001">
                  <c:v>41568</c:v>
                </c:pt>
                <c:pt idx="2002">
                  <c:v>41569</c:v>
                </c:pt>
                <c:pt idx="2003">
                  <c:v>41570</c:v>
                </c:pt>
                <c:pt idx="2004">
                  <c:v>41571</c:v>
                </c:pt>
                <c:pt idx="2005">
                  <c:v>41572</c:v>
                </c:pt>
                <c:pt idx="2006">
                  <c:v>41575</c:v>
                </c:pt>
                <c:pt idx="2007">
                  <c:v>41576</c:v>
                </c:pt>
                <c:pt idx="2008">
                  <c:v>41577</c:v>
                </c:pt>
                <c:pt idx="2009">
                  <c:v>41578</c:v>
                </c:pt>
                <c:pt idx="2010">
                  <c:v>41579</c:v>
                </c:pt>
                <c:pt idx="2011">
                  <c:v>41582</c:v>
                </c:pt>
                <c:pt idx="2012">
                  <c:v>41583</c:v>
                </c:pt>
                <c:pt idx="2013">
                  <c:v>41584</c:v>
                </c:pt>
                <c:pt idx="2014">
                  <c:v>41585</c:v>
                </c:pt>
                <c:pt idx="2015">
                  <c:v>41586</c:v>
                </c:pt>
                <c:pt idx="2016">
                  <c:v>41590</c:v>
                </c:pt>
                <c:pt idx="2017">
                  <c:v>41591</c:v>
                </c:pt>
                <c:pt idx="2018">
                  <c:v>41592</c:v>
                </c:pt>
                <c:pt idx="2019">
                  <c:v>41593</c:v>
                </c:pt>
                <c:pt idx="2020">
                  <c:v>41596</c:v>
                </c:pt>
                <c:pt idx="2021">
                  <c:v>41597</c:v>
                </c:pt>
                <c:pt idx="2022">
                  <c:v>41598</c:v>
                </c:pt>
                <c:pt idx="2023">
                  <c:v>41599</c:v>
                </c:pt>
                <c:pt idx="2024">
                  <c:v>41600</c:v>
                </c:pt>
                <c:pt idx="2025">
                  <c:v>41603</c:v>
                </c:pt>
                <c:pt idx="2026">
                  <c:v>41604</c:v>
                </c:pt>
                <c:pt idx="2027">
                  <c:v>41605</c:v>
                </c:pt>
                <c:pt idx="2028">
                  <c:v>41607</c:v>
                </c:pt>
                <c:pt idx="2029">
                  <c:v>41610</c:v>
                </c:pt>
                <c:pt idx="2030">
                  <c:v>41611</c:v>
                </c:pt>
                <c:pt idx="2031">
                  <c:v>41612</c:v>
                </c:pt>
                <c:pt idx="2032">
                  <c:v>41613</c:v>
                </c:pt>
                <c:pt idx="2033">
                  <c:v>41614</c:v>
                </c:pt>
                <c:pt idx="2034">
                  <c:v>41617</c:v>
                </c:pt>
                <c:pt idx="2035">
                  <c:v>41618</c:v>
                </c:pt>
                <c:pt idx="2036">
                  <c:v>41619</c:v>
                </c:pt>
                <c:pt idx="2037">
                  <c:v>41620</c:v>
                </c:pt>
                <c:pt idx="2038">
                  <c:v>41621</c:v>
                </c:pt>
                <c:pt idx="2039">
                  <c:v>41624</c:v>
                </c:pt>
                <c:pt idx="2040">
                  <c:v>41625</c:v>
                </c:pt>
                <c:pt idx="2041">
                  <c:v>41626</c:v>
                </c:pt>
                <c:pt idx="2042">
                  <c:v>41627</c:v>
                </c:pt>
                <c:pt idx="2043">
                  <c:v>41628</c:v>
                </c:pt>
                <c:pt idx="2044">
                  <c:v>41631</c:v>
                </c:pt>
                <c:pt idx="2045">
                  <c:v>41632</c:v>
                </c:pt>
                <c:pt idx="2046">
                  <c:v>41634</c:v>
                </c:pt>
                <c:pt idx="2047">
                  <c:v>41635</c:v>
                </c:pt>
                <c:pt idx="2048">
                  <c:v>41638</c:v>
                </c:pt>
                <c:pt idx="2049">
                  <c:v>41639</c:v>
                </c:pt>
                <c:pt idx="2050">
                  <c:v>41641</c:v>
                </c:pt>
                <c:pt idx="2051">
                  <c:v>41642</c:v>
                </c:pt>
                <c:pt idx="2052">
                  <c:v>41645</c:v>
                </c:pt>
                <c:pt idx="2053">
                  <c:v>41646</c:v>
                </c:pt>
                <c:pt idx="2054">
                  <c:v>41647</c:v>
                </c:pt>
                <c:pt idx="2055">
                  <c:v>41648</c:v>
                </c:pt>
                <c:pt idx="2056">
                  <c:v>41649</c:v>
                </c:pt>
                <c:pt idx="2057">
                  <c:v>41652</c:v>
                </c:pt>
                <c:pt idx="2058">
                  <c:v>41653</c:v>
                </c:pt>
                <c:pt idx="2059">
                  <c:v>41654</c:v>
                </c:pt>
                <c:pt idx="2060">
                  <c:v>41655</c:v>
                </c:pt>
                <c:pt idx="2061">
                  <c:v>41656</c:v>
                </c:pt>
                <c:pt idx="2062">
                  <c:v>41660</c:v>
                </c:pt>
                <c:pt idx="2063">
                  <c:v>41661</c:v>
                </c:pt>
                <c:pt idx="2064">
                  <c:v>41662</c:v>
                </c:pt>
                <c:pt idx="2065">
                  <c:v>41663</c:v>
                </c:pt>
                <c:pt idx="2066">
                  <c:v>41666</c:v>
                </c:pt>
                <c:pt idx="2067">
                  <c:v>41667</c:v>
                </c:pt>
                <c:pt idx="2068">
                  <c:v>41668</c:v>
                </c:pt>
                <c:pt idx="2069">
                  <c:v>41669</c:v>
                </c:pt>
                <c:pt idx="2070">
                  <c:v>41670</c:v>
                </c:pt>
                <c:pt idx="2071">
                  <c:v>41673</c:v>
                </c:pt>
                <c:pt idx="2072">
                  <c:v>41674</c:v>
                </c:pt>
                <c:pt idx="2073">
                  <c:v>41675</c:v>
                </c:pt>
                <c:pt idx="2074">
                  <c:v>41676</c:v>
                </c:pt>
                <c:pt idx="2075">
                  <c:v>41677</c:v>
                </c:pt>
                <c:pt idx="2076">
                  <c:v>41680</c:v>
                </c:pt>
                <c:pt idx="2077">
                  <c:v>41681</c:v>
                </c:pt>
                <c:pt idx="2078">
                  <c:v>41682</c:v>
                </c:pt>
                <c:pt idx="2079">
                  <c:v>41683</c:v>
                </c:pt>
                <c:pt idx="2080">
                  <c:v>41684</c:v>
                </c:pt>
                <c:pt idx="2081">
                  <c:v>41688</c:v>
                </c:pt>
                <c:pt idx="2082">
                  <c:v>41689</c:v>
                </c:pt>
                <c:pt idx="2083">
                  <c:v>41690</c:v>
                </c:pt>
                <c:pt idx="2084">
                  <c:v>41691</c:v>
                </c:pt>
                <c:pt idx="2085">
                  <c:v>41694</c:v>
                </c:pt>
                <c:pt idx="2086">
                  <c:v>41695</c:v>
                </c:pt>
                <c:pt idx="2087">
                  <c:v>41696</c:v>
                </c:pt>
                <c:pt idx="2088">
                  <c:v>41697</c:v>
                </c:pt>
                <c:pt idx="2089">
                  <c:v>41698</c:v>
                </c:pt>
                <c:pt idx="2090">
                  <c:v>41701</c:v>
                </c:pt>
                <c:pt idx="2091">
                  <c:v>41702</c:v>
                </c:pt>
                <c:pt idx="2092">
                  <c:v>41703</c:v>
                </c:pt>
                <c:pt idx="2093">
                  <c:v>41704</c:v>
                </c:pt>
                <c:pt idx="2094">
                  <c:v>41705</c:v>
                </c:pt>
                <c:pt idx="2095">
                  <c:v>41708</c:v>
                </c:pt>
                <c:pt idx="2096">
                  <c:v>41709</c:v>
                </c:pt>
                <c:pt idx="2097">
                  <c:v>41710</c:v>
                </c:pt>
                <c:pt idx="2098">
                  <c:v>41711</c:v>
                </c:pt>
                <c:pt idx="2099">
                  <c:v>41712</c:v>
                </c:pt>
                <c:pt idx="2100">
                  <c:v>41715</c:v>
                </c:pt>
                <c:pt idx="2101">
                  <c:v>41716</c:v>
                </c:pt>
                <c:pt idx="2102">
                  <c:v>41717</c:v>
                </c:pt>
                <c:pt idx="2103">
                  <c:v>41718</c:v>
                </c:pt>
                <c:pt idx="2104">
                  <c:v>41719</c:v>
                </c:pt>
                <c:pt idx="2105">
                  <c:v>41722</c:v>
                </c:pt>
                <c:pt idx="2106">
                  <c:v>41723</c:v>
                </c:pt>
                <c:pt idx="2107">
                  <c:v>41724</c:v>
                </c:pt>
                <c:pt idx="2108">
                  <c:v>41725</c:v>
                </c:pt>
                <c:pt idx="2109">
                  <c:v>41726</c:v>
                </c:pt>
                <c:pt idx="2110">
                  <c:v>41729</c:v>
                </c:pt>
                <c:pt idx="2111">
                  <c:v>41730</c:v>
                </c:pt>
                <c:pt idx="2112">
                  <c:v>41731</c:v>
                </c:pt>
                <c:pt idx="2113">
                  <c:v>41732</c:v>
                </c:pt>
                <c:pt idx="2114">
                  <c:v>41733</c:v>
                </c:pt>
                <c:pt idx="2115">
                  <c:v>41736</c:v>
                </c:pt>
                <c:pt idx="2116">
                  <c:v>41737</c:v>
                </c:pt>
                <c:pt idx="2117">
                  <c:v>41738</c:v>
                </c:pt>
                <c:pt idx="2118">
                  <c:v>41739</c:v>
                </c:pt>
                <c:pt idx="2119">
                  <c:v>41740</c:v>
                </c:pt>
                <c:pt idx="2120">
                  <c:v>41743</c:v>
                </c:pt>
                <c:pt idx="2121">
                  <c:v>41744</c:v>
                </c:pt>
                <c:pt idx="2122">
                  <c:v>41745</c:v>
                </c:pt>
                <c:pt idx="2123">
                  <c:v>41746</c:v>
                </c:pt>
                <c:pt idx="2124">
                  <c:v>41747</c:v>
                </c:pt>
                <c:pt idx="2125">
                  <c:v>41750</c:v>
                </c:pt>
                <c:pt idx="2126">
                  <c:v>41751</c:v>
                </c:pt>
                <c:pt idx="2127">
                  <c:v>41752</c:v>
                </c:pt>
                <c:pt idx="2128">
                  <c:v>41753</c:v>
                </c:pt>
                <c:pt idx="2129">
                  <c:v>41754</c:v>
                </c:pt>
                <c:pt idx="2130">
                  <c:v>41757</c:v>
                </c:pt>
                <c:pt idx="2131">
                  <c:v>41758</c:v>
                </c:pt>
                <c:pt idx="2132">
                  <c:v>41759</c:v>
                </c:pt>
                <c:pt idx="2133">
                  <c:v>41760</c:v>
                </c:pt>
                <c:pt idx="2134">
                  <c:v>41761</c:v>
                </c:pt>
                <c:pt idx="2135">
                  <c:v>41764</c:v>
                </c:pt>
                <c:pt idx="2136">
                  <c:v>41765</c:v>
                </c:pt>
                <c:pt idx="2137">
                  <c:v>41766</c:v>
                </c:pt>
                <c:pt idx="2138">
                  <c:v>41767</c:v>
                </c:pt>
                <c:pt idx="2139">
                  <c:v>41768</c:v>
                </c:pt>
                <c:pt idx="2140">
                  <c:v>41771</c:v>
                </c:pt>
                <c:pt idx="2141">
                  <c:v>41772</c:v>
                </c:pt>
                <c:pt idx="2142">
                  <c:v>41773</c:v>
                </c:pt>
                <c:pt idx="2143">
                  <c:v>41774</c:v>
                </c:pt>
                <c:pt idx="2144">
                  <c:v>41775</c:v>
                </c:pt>
                <c:pt idx="2145">
                  <c:v>41778</c:v>
                </c:pt>
                <c:pt idx="2146">
                  <c:v>41779</c:v>
                </c:pt>
                <c:pt idx="2147">
                  <c:v>41780</c:v>
                </c:pt>
                <c:pt idx="2148">
                  <c:v>41781</c:v>
                </c:pt>
                <c:pt idx="2149">
                  <c:v>41782</c:v>
                </c:pt>
                <c:pt idx="2150">
                  <c:v>41786</c:v>
                </c:pt>
                <c:pt idx="2151">
                  <c:v>41787</c:v>
                </c:pt>
                <c:pt idx="2152">
                  <c:v>41788</c:v>
                </c:pt>
                <c:pt idx="2153">
                  <c:v>41789</c:v>
                </c:pt>
                <c:pt idx="2154">
                  <c:v>41792</c:v>
                </c:pt>
                <c:pt idx="2155">
                  <c:v>41793</c:v>
                </c:pt>
                <c:pt idx="2156">
                  <c:v>41794</c:v>
                </c:pt>
                <c:pt idx="2157">
                  <c:v>41795</c:v>
                </c:pt>
                <c:pt idx="2158">
                  <c:v>41796</c:v>
                </c:pt>
                <c:pt idx="2159">
                  <c:v>41799</c:v>
                </c:pt>
                <c:pt idx="2160">
                  <c:v>41800</c:v>
                </c:pt>
                <c:pt idx="2161">
                  <c:v>41801</c:v>
                </c:pt>
                <c:pt idx="2162">
                  <c:v>41802</c:v>
                </c:pt>
                <c:pt idx="2163">
                  <c:v>41803</c:v>
                </c:pt>
                <c:pt idx="2164">
                  <c:v>41806</c:v>
                </c:pt>
                <c:pt idx="2165">
                  <c:v>41807</c:v>
                </c:pt>
                <c:pt idx="2166">
                  <c:v>41808</c:v>
                </c:pt>
                <c:pt idx="2167">
                  <c:v>41809</c:v>
                </c:pt>
                <c:pt idx="2168">
                  <c:v>41810</c:v>
                </c:pt>
                <c:pt idx="2169">
                  <c:v>41813</c:v>
                </c:pt>
                <c:pt idx="2170">
                  <c:v>41814</c:v>
                </c:pt>
                <c:pt idx="2171">
                  <c:v>41815</c:v>
                </c:pt>
                <c:pt idx="2172">
                  <c:v>41816</c:v>
                </c:pt>
                <c:pt idx="2173">
                  <c:v>41817</c:v>
                </c:pt>
                <c:pt idx="2174">
                  <c:v>41820</c:v>
                </c:pt>
                <c:pt idx="2175">
                  <c:v>41821</c:v>
                </c:pt>
                <c:pt idx="2176">
                  <c:v>41822</c:v>
                </c:pt>
                <c:pt idx="2177">
                  <c:v>41823</c:v>
                </c:pt>
                <c:pt idx="2178">
                  <c:v>41827</c:v>
                </c:pt>
                <c:pt idx="2179">
                  <c:v>41828</c:v>
                </c:pt>
                <c:pt idx="2180">
                  <c:v>41829</c:v>
                </c:pt>
                <c:pt idx="2181">
                  <c:v>41830</c:v>
                </c:pt>
                <c:pt idx="2182">
                  <c:v>41831</c:v>
                </c:pt>
                <c:pt idx="2183">
                  <c:v>41834</c:v>
                </c:pt>
                <c:pt idx="2184">
                  <c:v>41835</c:v>
                </c:pt>
                <c:pt idx="2185">
                  <c:v>41836</c:v>
                </c:pt>
                <c:pt idx="2186">
                  <c:v>41837</c:v>
                </c:pt>
                <c:pt idx="2187">
                  <c:v>41838</c:v>
                </c:pt>
                <c:pt idx="2188">
                  <c:v>41841</c:v>
                </c:pt>
                <c:pt idx="2189">
                  <c:v>41842</c:v>
                </c:pt>
                <c:pt idx="2190">
                  <c:v>41843</c:v>
                </c:pt>
                <c:pt idx="2191">
                  <c:v>41844</c:v>
                </c:pt>
                <c:pt idx="2192">
                  <c:v>41845</c:v>
                </c:pt>
                <c:pt idx="2193">
                  <c:v>41848</c:v>
                </c:pt>
                <c:pt idx="2194">
                  <c:v>41849</c:v>
                </c:pt>
                <c:pt idx="2195">
                  <c:v>41850</c:v>
                </c:pt>
                <c:pt idx="2196">
                  <c:v>41851</c:v>
                </c:pt>
                <c:pt idx="2197">
                  <c:v>41852</c:v>
                </c:pt>
                <c:pt idx="2198">
                  <c:v>41855</c:v>
                </c:pt>
                <c:pt idx="2199">
                  <c:v>41856</c:v>
                </c:pt>
                <c:pt idx="2200">
                  <c:v>41857</c:v>
                </c:pt>
                <c:pt idx="2201">
                  <c:v>41858</c:v>
                </c:pt>
                <c:pt idx="2202">
                  <c:v>41859</c:v>
                </c:pt>
                <c:pt idx="2203">
                  <c:v>41862</c:v>
                </c:pt>
                <c:pt idx="2204">
                  <c:v>41863</c:v>
                </c:pt>
                <c:pt idx="2205">
                  <c:v>41864</c:v>
                </c:pt>
                <c:pt idx="2206">
                  <c:v>41865</c:v>
                </c:pt>
                <c:pt idx="2207">
                  <c:v>41866</c:v>
                </c:pt>
                <c:pt idx="2208">
                  <c:v>41869</c:v>
                </c:pt>
                <c:pt idx="2209">
                  <c:v>41870</c:v>
                </c:pt>
                <c:pt idx="2210">
                  <c:v>41871</c:v>
                </c:pt>
                <c:pt idx="2211">
                  <c:v>41872</c:v>
                </c:pt>
                <c:pt idx="2212">
                  <c:v>41873</c:v>
                </c:pt>
                <c:pt idx="2213">
                  <c:v>41876</c:v>
                </c:pt>
                <c:pt idx="2214">
                  <c:v>41877</c:v>
                </c:pt>
                <c:pt idx="2215">
                  <c:v>41878</c:v>
                </c:pt>
                <c:pt idx="2216">
                  <c:v>41879</c:v>
                </c:pt>
                <c:pt idx="2217">
                  <c:v>41880</c:v>
                </c:pt>
                <c:pt idx="2218">
                  <c:v>41884</c:v>
                </c:pt>
                <c:pt idx="2219">
                  <c:v>41885</c:v>
                </c:pt>
                <c:pt idx="2220">
                  <c:v>41886</c:v>
                </c:pt>
                <c:pt idx="2221">
                  <c:v>41887</c:v>
                </c:pt>
                <c:pt idx="2222">
                  <c:v>41890</c:v>
                </c:pt>
                <c:pt idx="2223">
                  <c:v>41891</c:v>
                </c:pt>
                <c:pt idx="2224">
                  <c:v>41892</c:v>
                </c:pt>
                <c:pt idx="2225">
                  <c:v>41893</c:v>
                </c:pt>
                <c:pt idx="2226">
                  <c:v>41894</c:v>
                </c:pt>
                <c:pt idx="2227">
                  <c:v>41897</c:v>
                </c:pt>
                <c:pt idx="2228">
                  <c:v>41898</c:v>
                </c:pt>
                <c:pt idx="2229">
                  <c:v>41899</c:v>
                </c:pt>
                <c:pt idx="2230">
                  <c:v>41900</c:v>
                </c:pt>
                <c:pt idx="2231">
                  <c:v>41901</c:v>
                </c:pt>
                <c:pt idx="2232">
                  <c:v>41904</c:v>
                </c:pt>
                <c:pt idx="2233">
                  <c:v>41905</c:v>
                </c:pt>
                <c:pt idx="2234">
                  <c:v>41906</c:v>
                </c:pt>
                <c:pt idx="2235">
                  <c:v>41907</c:v>
                </c:pt>
                <c:pt idx="2236">
                  <c:v>41908</c:v>
                </c:pt>
                <c:pt idx="2237">
                  <c:v>41911</c:v>
                </c:pt>
                <c:pt idx="2238">
                  <c:v>41912</c:v>
                </c:pt>
                <c:pt idx="2239">
                  <c:v>41913</c:v>
                </c:pt>
                <c:pt idx="2240">
                  <c:v>41914</c:v>
                </c:pt>
                <c:pt idx="2241">
                  <c:v>41915</c:v>
                </c:pt>
                <c:pt idx="2242">
                  <c:v>41918</c:v>
                </c:pt>
                <c:pt idx="2243">
                  <c:v>41919</c:v>
                </c:pt>
                <c:pt idx="2244">
                  <c:v>41920</c:v>
                </c:pt>
                <c:pt idx="2245">
                  <c:v>41921</c:v>
                </c:pt>
                <c:pt idx="2246">
                  <c:v>41922</c:v>
                </c:pt>
                <c:pt idx="2247">
                  <c:v>41926</c:v>
                </c:pt>
                <c:pt idx="2248">
                  <c:v>41927</c:v>
                </c:pt>
                <c:pt idx="2249">
                  <c:v>41928</c:v>
                </c:pt>
                <c:pt idx="2250">
                  <c:v>41929</c:v>
                </c:pt>
                <c:pt idx="2251">
                  <c:v>41932</c:v>
                </c:pt>
                <c:pt idx="2252">
                  <c:v>41933</c:v>
                </c:pt>
                <c:pt idx="2253">
                  <c:v>41934</c:v>
                </c:pt>
                <c:pt idx="2254">
                  <c:v>41935</c:v>
                </c:pt>
                <c:pt idx="2255">
                  <c:v>41936</c:v>
                </c:pt>
                <c:pt idx="2256">
                  <c:v>41939</c:v>
                </c:pt>
                <c:pt idx="2257">
                  <c:v>41940</c:v>
                </c:pt>
                <c:pt idx="2258">
                  <c:v>41941</c:v>
                </c:pt>
                <c:pt idx="2259">
                  <c:v>41942</c:v>
                </c:pt>
                <c:pt idx="2260">
                  <c:v>41943</c:v>
                </c:pt>
                <c:pt idx="2261">
                  <c:v>41946</c:v>
                </c:pt>
                <c:pt idx="2262">
                  <c:v>41947</c:v>
                </c:pt>
                <c:pt idx="2263">
                  <c:v>41948</c:v>
                </c:pt>
                <c:pt idx="2264">
                  <c:v>41949</c:v>
                </c:pt>
                <c:pt idx="2265">
                  <c:v>41950</c:v>
                </c:pt>
                <c:pt idx="2266">
                  <c:v>41953</c:v>
                </c:pt>
                <c:pt idx="2267">
                  <c:v>41955</c:v>
                </c:pt>
                <c:pt idx="2268">
                  <c:v>41956</c:v>
                </c:pt>
                <c:pt idx="2269">
                  <c:v>41957</c:v>
                </c:pt>
                <c:pt idx="2270">
                  <c:v>41960</c:v>
                </c:pt>
                <c:pt idx="2271">
                  <c:v>41961</c:v>
                </c:pt>
                <c:pt idx="2272">
                  <c:v>41962</c:v>
                </c:pt>
                <c:pt idx="2273">
                  <c:v>41963</c:v>
                </c:pt>
                <c:pt idx="2274">
                  <c:v>41964</c:v>
                </c:pt>
                <c:pt idx="2275">
                  <c:v>41967</c:v>
                </c:pt>
                <c:pt idx="2276">
                  <c:v>41968</c:v>
                </c:pt>
                <c:pt idx="2277">
                  <c:v>41969</c:v>
                </c:pt>
                <c:pt idx="2278">
                  <c:v>41971</c:v>
                </c:pt>
                <c:pt idx="2279">
                  <c:v>41974</c:v>
                </c:pt>
                <c:pt idx="2280">
                  <c:v>41975</c:v>
                </c:pt>
                <c:pt idx="2281">
                  <c:v>41976</c:v>
                </c:pt>
                <c:pt idx="2282">
                  <c:v>41977</c:v>
                </c:pt>
                <c:pt idx="2283">
                  <c:v>41978</c:v>
                </c:pt>
                <c:pt idx="2284">
                  <c:v>41981</c:v>
                </c:pt>
                <c:pt idx="2285">
                  <c:v>41982</c:v>
                </c:pt>
                <c:pt idx="2286">
                  <c:v>41983</c:v>
                </c:pt>
                <c:pt idx="2287">
                  <c:v>41984</c:v>
                </c:pt>
                <c:pt idx="2288">
                  <c:v>41985</c:v>
                </c:pt>
                <c:pt idx="2289">
                  <c:v>41988</c:v>
                </c:pt>
                <c:pt idx="2290">
                  <c:v>41989</c:v>
                </c:pt>
                <c:pt idx="2291">
                  <c:v>41990</c:v>
                </c:pt>
                <c:pt idx="2292">
                  <c:v>41991</c:v>
                </c:pt>
                <c:pt idx="2293">
                  <c:v>41992</c:v>
                </c:pt>
                <c:pt idx="2294">
                  <c:v>41995</c:v>
                </c:pt>
                <c:pt idx="2295">
                  <c:v>41996</c:v>
                </c:pt>
                <c:pt idx="2296">
                  <c:v>41997</c:v>
                </c:pt>
                <c:pt idx="2297">
                  <c:v>41999</c:v>
                </c:pt>
                <c:pt idx="2298">
                  <c:v>42002</c:v>
                </c:pt>
                <c:pt idx="2299">
                  <c:v>42003</c:v>
                </c:pt>
                <c:pt idx="2300">
                  <c:v>42004</c:v>
                </c:pt>
                <c:pt idx="2301">
                  <c:v>42006</c:v>
                </c:pt>
                <c:pt idx="2302">
                  <c:v>42009</c:v>
                </c:pt>
                <c:pt idx="2303">
                  <c:v>42010</c:v>
                </c:pt>
                <c:pt idx="2304">
                  <c:v>42011</c:v>
                </c:pt>
                <c:pt idx="2305">
                  <c:v>42012</c:v>
                </c:pt>
                <c:pt idx="2306">
                  <c:v>42013</c:v>
                </c:pt>
                <c:pt idx="2307">
                  <c:v>42016</c:v>
                </c:pt>
                <c:pt idx="2308">
                  <c:v>42017</c:v>
                </c:pt>
                <c:pt idx="2309">
                  <c:v>42018</c:v>
                </c:pt>
                <c:pt idx="2310">
                  <c:v>42019</c:v>
                </c:pt>
                <c:pt idx="2311">
                  <c:v>42020</c:v>
                </c:pt>
                <c:pt idx="2312">
                  <c:v>42024</c:v>
                </c:pt>
                <c:pt idx="2313">
                  <c:v>42025</c:v>
                </c:pt>
                <c:pt idx="2314">
                  <c:v>42026</c:v>
                </c:pt>
                <c:pt idx="2315">
                  <c:v>42027</c:v>
                </c:pt>
                <c:pt idx="2316">
                  <c:v>42030</c:v>
                </c:pt>
                <c:pt idx="2317">
                  <c:v>42031</c:v>
                </c:pt>
                <c:pt idx="2318">
                  <c:v>42032</c:v>
                </c:pt>
                <c:pt idx="2319">
                  <c:v>42033</c:v>
                </c:pt>
                <c:pt idx="2320">
                  <c:v>42034</c:v>
                </c:pt>
                <c:pt idx="2321">
                  <c:v>42037</c:v>
                </c:pt>
                <c:pt idx="2322">
                  <c:v>42038</c:v>
                </c:pt>
                <c:pt idx="2323">
                  <c:v>42039</c:v>
                </c:pt>
                <c:pt idx="2324">
                  <c:v>42040</c:v>
                </c:pt>
                <c:pt idx="2325">
                  <c:v>42041</c:v>
                </c:pt>
                <c:pt idx="2326">
                  <c:v>42044</c:v>
                </c:pt>
                <c:pt idx="2327">
                  <c:v>42045</c:v>
                </c:pt>
                <c:pt idx="2328">
                  <c:v>42046</c:v>
                </c:pt>
                <c:pt idx="2329">
                  <c:v>42047</c:v>
                </c:pt>
                <c:pt idx="2330">
                  <c:v>42048</c:v>
                </c:pt>
                <c:pt idx="2331">
                  <c:v>42052</c:v>
                </c:pt>
                <c:pt idx="2332">
                  <c:v>42053</c:v>
                </c:pt>
                <c:pt idx="2333">
                  <c:v>42054</c:v>
                </c:pt>
                <c:pt idx="2334">
                  <c:v>42055</c:v>
                </c:pt>
                <c:pt idx="2335">
                  <c:v>42058</c:v>
                </c:pt>
                <c:pt idx="2336">
                  <c:v>42059</c:v>
                </c:pt>
                <c:pt idx="2337">
                  <c:v>42060</c:v>
                </c:pt>
                <c:pt idx="2338">
                  <c:v>42061</c:v>
                </c:pt>
                <c:pt idx="2339">
                  <c:v>42062</c:v>
                </c:pt>
                <c:pt idx="2340">
                  <c:v>42065</c:v>
                </c:pt>
                <c:pt idx="2341">
                  <c:v>42066</c:v>
                </c:pt>
                <c:pt idx="2342">
                  <c:v>42067</c:v>
                </c:pt>
                <c:pt idx="2343">
                  <c:v>42068</c:v>
                </c:pt>
                <c:pt idx="2344">
                  <c:v>42069</c:v>
                </c:pt>
                <c:pt idx="2345">
                  <c:v>42072</c:v>
                </c:pt>
                <c:pt idx="2346">
                  <c:v>42073</c:v>
                </c:pt>
                <c:pt idx="2347">
                  <c:v>42074</c:v>
                </c:pt>
                <c:pt idx="2348">
                  <c:v>42075</c:v>
                </c:pt>
                <c:pt idx="2349">
                  <c:v>42076</c:v>
                </c:pt>
                <c:pt idx="2350">
                  <c:v>42079</c:v>
                </c:pt>
                <c:pt idx="2351">
                  <c:v>42080</c:v>
                </c:pt>
                <c:pt idx="2352">
                  <c:v>42081</c:v>
                </c:pt>
                <c:pt idx="2353">
                  <c:v>42082</c:v>
                </c:pt>
                <c:pt idx="2354">
                  <c:v>42083</c:v>
                </c:pt>
                <c:pt idx="2355">
                  <c:v>42086</c:v>
                </c:pt>
                <c:pt idx="2356">
                  <c:v>42087</c:v>
                </c:pt>
                <c:pt idx="2357">
                  <c:v>42088</c:v>
                </c:pt>
                <c:pt idx="2358">
                  <c:v>42089</c:v>
                </c:pt>
                <c:pt idx="2359">
                  <c:v>42090</c:v>
                </c:pt>
                <c:pt idx="2360">
                  <c:v>42093</c:v>
                </c:pt>
                <c:pt idx="2361">
                  <c:v>42094</c:v>
                </c:pt>
                <c:pt idx="2362">
                  <c:v>42095</c:v>
                </c:pt>
                <c:pt idx="2363">
                  <c:v>42096</c:v>
                </c:pt>
                <c:pt idx="2364">
                  <c:v>42097</c:v>
                </c:pt>
                <c:pt idx="2365">
                  <c:v>42100</c:v>
                </c:pt>
                <c:pt idx="2366">
                  <c:v>42101</c:v>
                </c:pt>
                <c:pt idx="2367">
                  <c:v>42102</c:v>
                </c:pt>
                <c:pt idx="2368">
                  <c:v>42103</c:v>
                </c:pt>
                <c:pt idx="2369">
                  <c:v>42104</c:v>
                </c:pt>
                <c:pt idx="2370">
                  <c:v>42107</c:v>
                </c:pt>
                <c:pt idx="2371">
                  <c:v>42108</c:v>
                </c:pt>
                <c:pt idx="2372">
                  <c:v>42109</c:v>
                </c:pt>
                <c:pt idx="2373">
                  <c:v>42110</c:v>
                </c:pt>
                <c:pt idx="2374">
                  <c:v>42111</c:v>
                </c:pt>
                <c:pt idx="2375">
                  <c:v>42114</c:v>
                </c:pt>
                <c:pt idx="2376">
                  <c:v>42115</c:v>
                </c:pt>
                <c:pt idx="2377">
                  <c:v>42116</c:v>
                </c:pt>
                <c:pt idx="2378">
                  <c:v>42117</c:v>
                </c:pt>
                <c:pt idx="2379">
                  <c:v>42118</c:v>
                </c:pt>
                <c:pt idx="2380">
                  <c:v>42121</c:v>
                </c:pt>
              </c:numCache>
            </c:numRef>
          </c:cat>
          <c:val>
            <c:numRef>
              <c:f>Plan1!$B$2:$B$2382</c:f>
              <c:numCache>
                <c:formatCode>General</c:formatCode>
                <c:ptCount val="2381"/>
                <c:pt idx="0">
                  <c:v>3.75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4.25</c:v>
                </c:pt>
                <c:pt idx="30">
                  <c:v>4.25</c:v>
                </c:pt>
                <c:pt idx="31">
                  <c:v>4.25</c:v>
                </c:pt>
                <c:pt idx="32">
                  <c:v>4.25</c:v>
                </c:pt>
                <c:pt idx="33">
                  <c:v>4.25</c:v>
                </c:pt>
                <c:pt idx="34">
                  <c:v>4.25</c:v>
                </c:pt>
                <c:pt idx="35">
                  <c:v>4.25</c:v>
                </c:pt>
                <c:pt idx="36">
                  <c:v>4.25</c:v>
                </c:pt>
                <c:pt idx="37">
                  <c:v>4.25</c:v>
                </c:pt>
                <c:pt idx="38">
                  <c:v>4.25</c:v>
                </c:pt>
                <c:pt idx="39">
                  <c:v>4.25</c:v>
                </c:pt>
                <c:pt idx="40">
                  <c:v>4.25</c:v>
                </c:pt>
                <c:pt idx="41">
                  <c:v>4.25</c:v>
                </c:pt>
                <c:pt idx="42">
                  <c:v>4.25</c:v>
                </c:pt>
                <c:pt idx="43">
                  <c:v>4.25</c:v>
                </c:pt>
                <c:pt idx="44">
                  <c:v>4.25</c:v>
                </c:pt>
                <c:pt idx="45">
                  <c:v>4.25</c:v>
                </c:pt>
                <c:pt idx="46">
                  <c:v>4.25</c:v>
                </c:pt>
                <c:pt idx="47">
                  <c:v>4.25</c:v>
                </c:pt>
                <c:pt idx="48">
                  <c:v>4.25</c:v>
                </c:pt>
                <c:pt idx="49">
                  <c:v>4.25</c:v>
                </c:pt>
                <c:pt idx="50">
                  <c:v>4.25</c:v>
                </c:pt>
                <c:pt idx="51">
                  <c:v>4.25</c:v>
                </c:pt>
                <c:pt idx="52">
                  <c:v>4.25</c:v>
                </c:pt>
                <c:pt idx="53">
                  <c:v>4.25</c:v>
                </c:pt>
                <c:pt idx="54">
                  <c:v>4.25</c:v>
                </c:pt>
                <c:pt idx="55">
                  <c:v>4.25</c:v>
                </c:pt>
                <c:pt idx="56">
                  <c:v>4.25</c:v>
                </c:pt>
                <c:pt idx="57">
                  <c:v>4.25</c:v>
                </c:pt>
                <c:pt idx="58">
                  <c:v>4.25</c:v>
                </c:pt>
                <c:pt idx="59">
                  <c:v>4.25</c:v>
                </c:pt>
                <c:pt idx="60">
                  <c:v>4.25</c:v>
                </c:pt>
                <c:pt idx="61">
                  <c:v>4.5</c:v>
                </c:pt>
                <c:pt idx="62">
                  <c:v>4.5</c:v>
                </c:pt>
                <c:pt idx="63">
                  <c:v>4.5</c:v>
                </c:pt>
                <c:pt idx="64">
                  <c:v>4.5</c:v>
                </c:pt>
                <c:pt idx="65">
                  <c:v>4.5</c:v>
                </c:pt>
                <c:pt idx="66">
                  <c:v>4.5</c:v>
                </c:pt>
                <c:pt idx="67">
                  <c:v>4.5</c:v>
                </c:pt>
                <c:pt idx="68">
                  <c:v>4.5</c:v>
                </c:pt>
                <c:pt idx="69">
                  <c:v>4.5</c:v>
                </c:pt>
                <c:pt idx="70">
                  <c:v>4.5</c:v>
                </c:pt>
                <c:pt idx="71">
                  <c:v>4.5</c:v>
                </c:pt>
                <c:pt idx="72">
                  <c:v>4.5</c:v>
                </c:pt>
                <c:pt idx="73">
                  <c:v>4.5</c:v>
                </c:pt>
                <c:pt idx="74">
                  <c:v>4.5</c:v>
                </c:pt>
                <c:pt idx="75">
                  <c:v>4.5</c:v>
                </c:pt>
                <c:pt idx="76">
                  <c:v>4.5</c:v>
                </c:pt>
                <c:pt idx="77">
                  <c:v>4.5</c:v>
                </c:pt>
                <c:pt idx="78">
                  <c:v>4.5</c:v>
                </c:pt>
                <c:pt idx="79">
                  <c:v>4.5</c:v>
                </c:pt>
                <c:pt idx="80">
                  <c:v>4.5</c:v>
                </c:pt>
                <c:pt idx="81">
                  <c:v>4.5</c:v>
                </c:pt>
                <c:pt idx="82">
                  <c:v>4.5</c:v>
                </c:pt>
                <c:pt idx="83">
                  <c:v>4.5</c:v>
                </c:pt>
                <c:pt idx="84">
                  <c:v>4.5</c:v>
                </c:pt>
                <c:pt idx="85">
                  <c:v>4.5</c:v>
                </c:pt>
                <c:pt idx="86">
                  <c:v>4.5</c:v>
                </c:pt>
                <c:pt idx="87">
                  <c:v>4.5</c:v>
                </c:pt>
                <c:pt idx="88">
                  <c:v>4.5</c:v>
                </c:pt>
                <c:pt idx="89">
                  <c:v>4.5</c:v>
                </c:pt>
                <c:pt idx="90">
                  <c:v>4.5</c:v>
                </c:pt>
                <c:pt idx="91">
                  <c:v>4.5</c:v>
                </c:pt>
                <c:pt idx="92">
                  <c:v>4.5</c:v>
                </c:pt>
                <c:pt idx="93">
                  <c:v>4.5</c:v>
                </c:pt>
                <c:pt idx="94">
                  <c:v>4.5</c:v>
                </c:pt>
                <c:pt idx="95">
                  <c:v>4.5</c:v>
                </c:pt>
                <c:pt idx="96">
                  <c:v>4.5</c:v>
                </c:pt>
                <c:pt idx="97">
                  <c:v>4.5</c:v>
                </c:pt>
                <c:pt idx="98">
                  <c:v>4.5</c:v>
                </c:pt>
                <c:pt idx="99">
                  <c:v>4.5</c:v>
                </c:pt>
                <c:pt idx="100">
                  <c:v>4.75</c:v>
                </c:pt>
                <c:pt idx="101">
                  <c:v>4.75</c:v>
                </c:pt>
                <c:pt idx="102">
                  <c:v>4.75</c:v>
                </c:pt>
                <c:pt idx="103">
                  <c:v>4.75</c:v>
                </c:pt>
                <c:pt idx="104">
                  <c:v>4.75</c:v>
                </c:pt>
                <c:pt idx="105">
                  <c:v>4.75</c:v>
                </c:pt>
                <c:pt idx="106">
                  <c:v>4.75</c:v>
                </c:pt>
                <c:pt idx="107">
                  <c:v>4.75</c:v>
                </c:pt>
                <c:pt idx="108">
                  <c:v>4.75</c:v>
                </c:pt>
                <c:pt idx="109">
                  <c:v>4.75</c:v>
                </c:pt>
                <c:pt idx="110">
                  <c:v>4.75</c:v>
                </c:pt>
                <c:pt idx="111">
                  <c:v>4.75</c:v>
                </c:pt>
                <c:pt idx="112">
                  <c:v>4.75</c:v>
                </c:pt>
                <c:pt idx="113">
                  <c:v>4.75</c:v>
                </c:pt>
                <c:pt idx="114">
                  <c:v>4.75</c:v>
                </c:pt>
                <c:pt idx="115">
                  <c:v>4.75</c:v>
                </c:pt>
                <c:pt idx="116">
                  <c:v>4.75</c:v>
                </c:pt>
                <c:pt idx="117">
                  <c:v>4.75</c:v>
                </c:pt>
                <c:pt idx="118">
                  <c:v>4.75</c:v>
                </c:pt>
                <c:pt idx="119">
                  <c:v>4.75</c:v>
                </c:pt>
                <c:pt idx="120">
                  <c:v>4.75</c:v>
                </c:pt>
                <c:pt idx="121">
                  <c:v>4.75</c:v>
                </c:pt>
                <c:pt idx="122">
                  <c:v>4.75</c:v>
                </c:pt>
                <c:pt idx="123">
                  <c:v>4.75</c:v>
                </c:pt>
                <c:pt idx="124">
                  <c:v>4.75</c:v>
                </c:pt>
                <c:pt idx="125">
                  <c:v>4.75</c:v>
                </c:pt>
                <c:pt idx="126">
                  <c:v>4.75</c:v>
                </c:pt>
                <c:pt idx="127">
                  <c:v>4.75</c:v>
                </c:pt>
                <c:pt idx="128">
                  <c:v>4.75</c:v>
                </c:pt>
                <c:pt idx="129">
                  <c:v>4.75</c:v>
                </c:pt>
                <c:pt idx="130">
                  <c:v>4.75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5.25</c:v>
                </c:pt>
                <c:pt idx="167">
                  <c:v>5.25</c:v>
                </c:pt>
                <c:pt idx="168">
                  <c:v>5.25</c:v>
                </c:pt>
                <c:pt idx="169">
                  <c:v>5.25</c:v>
                </c:pt>
                <c:pt idx="170">
                  <c:v>5.25</c:v>
                </c:pt>
                <c:pt idx="171">
                  <c:v>5.25</c:v>
                </c:pt>
                <c:pt idx="172">
                  <c:v>5.25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5.25</c:v>
                </c:pt>
                <c:pt idx="182">
                  <c:v>5.25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5.25</c:v>
                </c:pt>
                <c:pt idx="187">
                  <c:v>5.25</c:v>
                </c:pt>
                <c:pt idx="188">
                  <c:v>5.25</c:v>
                </c:pt>
                <c:pt idx="189">
                  <c:v>5.25</c:v>
                </c:pt>
                <c:pt idx="190">
                  <c:v>5.25</c:v>
                </c:pt>
                <c:pt idx="191">
                  <c:v>5.25</c:v>
                </c:pt>
                <c:pt idx="192">
                  <c:v>5.25</c:v>
                </c:pt>
                <c:pt idx="193">
                  <c:v>5.25</c:v>
                </c:pt>
                <c:pt idx="194">
                  <c:v>5.25</c:v>
                </c:pt>
                <c:pt idx="195">
                  <c:v>5.25</c:v>
                </c:pt>
                <c:pt idx="196">
                  <c:v>5.25</c:v>
                </c:pt>
                <c:pt idx="197">
                  <c:v>5.25</c:v>
                </c:pt>
                <c:pt idx="198">
                  <c:v>5.25</c:v>
                </c:pt>
                <c:pt idx="199">
                  <c:v>5.25</c:v>
                </c:pt>
                <c:pt idx="200">
                  <c:v>5.25</c:v>
                </c:pt>
                <c:pt idx="201">
                  <c:v>5.25</c:v>
                </c:pt>
                <c:pt idx="202">
                  <c:v>5.25</c:v>
                </c:pt>
                <c:pt idx="203">
                  <c:v>5.25</c:v>
                </c:pt>
                <c:pt idx="204">
                  <c:v>5.25</c:v>
                </c:pt>
                <c:pt idx="205">
                  <c:v>5.25</c:v>
                </c:pt>
                <c:pt idx="206">
                  <c:v>5.25</c:v>
                </c:pt>
                <c:pt idx="207">
                  <c:v>5.25</c:v>
                </c:pt>
                <c:pt idx="208">
                  <c:v>5.25</c:v>
                </c:pt>
                <c:pt idx="209">
                  <c:v>5.25</c:v>
                </c:pt>
                <c:pt idx="210">
                  <c:v>5.25</c:v>
                </c:pt>
                <c:pt idx="211">
                  <c:v>5.25</c:v>
                </c:pt>
                <c:pt idx="212">
                  <c:v>5.25</c:v>
                </c:pt>
                <c:pt idx="213">
                  <c:v>5.25</c:v>
                </c:pt>
                <c:pt idx="214">
                  <c:v>5.25</c:v>
                </c:pt>
                <c:pt idx="215">
                  <c:v>5.25</c:v>
                </c:pt>
                <c:pt idx="216">
                  <c:v>5.25</c:v>
                </c:pt>
                <c:pt idx="217">
                  <c:v>5.25</c:v>
                </c:pt>
                <c:pt idx="218">
                  <c:v>5.25</c:v>
                </c:pt>
                <c:pt idx="219">
                  <c:v>5.25</c:v>
                </c:pt>
                <c:pt idx="220">
                  <c:v>5.25</c:v>
                </c:pt>
                <c:pt idx="221">
                  <c:v>5.25</c:v>
                </c:pt>
                <c:pt idx="222">
                  <c:v>5.25</c:v>
                </c:pt>
                <c:pt idx="223">
                  <c:v>5.25</c:v>
                </c:pt>
                <c:pt idx="224">
                  <c:v>5.25</c:v>
                </c:pt>
                <c:pt idx="225">
                  <c:v>5.25</c:v>
                </c:pt>
                <c:pt idx="226">
                  <c:v>5.25</c:v>
                </c:pt>
                <c:pt idx="227">
                  <c:v>5.25</c:v>
                </c:pt>
                <c:pt idx="228">
                  <c:v>5.25</c:v>
                </c:pt>
                <c:pt idx="229">
                  <c:v>5.25</c:v>
                </c:pt>
                <c:pt idx="230">
                  <c:v>5.25</c:v>
                </c:pt>
                <c:pt idx="231">
                  <c:v>5.25</c:v>
                </c:pt>
                <c:pt idx="232">
                  <c:v>5.25</c:v>
                </c:pt>
                <c:pt idx="233">
                  <c:v>5.25</c:v>
                </c:pt>
                <c:pt idx="234">
                  <c:v>5.25</c:v>
                </c:pt>
                <c:pt idx="235">
                  <c:v>5.25</c:v>
                </c:pt>
                <c:pt idx="236">
                  <c:v>5.25</c:v>
                </c:pt>
                <c:pt idx="237">
                  <c:v>5.25</c:v>
                </c:pt>
                <c:pt idx="238">
                  <c:v>5.25</c:v>
                </c:pt>
                <c:pt idx="239">
                  <c:v>5.25</c:v>
                </c:pt>
                <c:pt idx="240">
                  <c:v>5.25</c:v>
                </c:pt>
                <c:pt idx="241">
                  <c:v>5.25</c:v>
                </c:pt>
                <c:pt idx="242">
                  <c:v>5.25</c:v>
                </c:pt>
                <c:pt idx="243">
                  <c:v>5.25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5.25</c:v>
                </c:pt>
                <c:pt idx="251">
                  <c:v>5.25</c:v>
                </c:pt>
                <c:pt idx="252">
                  <c:v>5.25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5.25</c:v>
                </c:pt>
                <c:pt idx="257">
                  <c:v>5.25</c:v>
                </c:pt>
                <c:pt idx="258">
                  <c:v>5.25</c:v>
                </c:pt>
                <c:pt idx="259">
                  <c:v>5.25</c:v>
                </c:pt>
                <c:pt idx="260">
                  <c:v>5.25</c:v>
                </c:pt>
                <c:pt idx="261">
                  <c:v>5.25</c:v>
                </c:pt>
                <c:pt idx="262">
                  <c:v>5.25</c:v>
                </c:pt>
                <c:pt idx="263">
                  <c:v>5.25</c:v>
                </c:pt>
                <c:pt idx="264">
                  <c:v>5.25</c:v>
                </c:pt>
                <c:pt idx="265">
                  <c:v>5.25</c:v>
                </c:pt>
                <c:pt idx="266">
                  <c:v>5.25</c:v>
                </c:pt>
                <c:pt idx="267">
                  <c:v>5.25</c:v>
                </c:pt>
                <c:pt idx="268">
                  <c:v>5.25</c:v>
                </c:pt>
                <c:pt idx="269">
                  <c:v>5.25</c:v>
                </c:pt>
                <c:pt idx="270">
                  <c:v>5.25</c:v>
                </c:pt>
                <c:pt idx="271">
                  <c:v>5.25</c:v>
                </c:pt>
                <c:pt idx="272">
                  <c:v>5.25</c:v>
                </c:pt>
                <c:pt idx="273">
                  <c:v>5.25</c:v>
                </c:pt>
                <c:pt idx="274">
                  <c:v>5.25</c:v>
                </c:pt>
                <c:pt idx="275">
                  <c:v>5.25</c:v>
                </c:pt>
                <c:pt idx="276">
                  <c:v>5.25</c:v>
                </c:pt>
                <c:pt idx="277">
                  <c:v>5.25</c:v>
                </c:pt>
                <c:pt idx="278">
                  <c:v>5.25</c:v>
                </c:pt>
                <c:pt idx="279">
                  <c:v>5.25</c:v>
                </c:pt>
                <c:pt idx="280">
                  <c:v>5.25</c:v>
                </c:pt>
                <c:pt idx="281">
                  <c:v>5.25</c:v>
                </c:pt>
                <c:pt idx="282">
                  <c:v>5.25</c:v>
                </c:pt>
                <c:pt idx="283">
                  <c:v>5.25</c:v>
                </c:pt>
                <c:pt idx="284">
                  <c:v>5.25</c:v>
                </c:pt>
                <c:pt idx="285">
                  <c:v>5.25</c:v>
                </c:pt>
                <c:pt idx="286">
                  <c:v>5.25</c:v>
                </c:pt>
                <c:pt idx="287">
                  <c:v>5.25</c:v>
                </c:pt>
                <c:pt idx="288">
                  <c:v>5.25</c:v>
                </c:pt>
                <c:pt idx="289">
                  <c:v>5.25</c:v>
                </c:pt>
                <c:pt idx="290">
                  <c:v>5.25</c:v>
                </c:pt>
                <c:pt idx="291">
                  <c:v>5.25</c:v>
                </c:pt>
                <c:pt idx="292">
                  <c:v>5.25</c:v>
                </c:pt>
                <c:pt idx="293">
                  <c:v>5.25</c:v>
                </c:pt>
                <c:pt idx="294">
                  <c:v>5.25</c:v>
                </c:pt>
                <c:pt idx="295">
                  <c:v>5.25</c:v>
                </c:pt>
                <c:pt idx="296">
                  <c:v>5.25</c:v>
                </c:pt>
                <c:pt idx="297">
                  <c:v>5.25</c:v>
                </c:pt>
                <c:pt idx="298">
                  <c:v>5.25</c:v>
                </c:pt>
                <c:pt idx="299">
                  <c:v>5.25</c:v>
                </c:pt>
                <c:pt idx="300">
                  <c:v>5.25</c:v>
                </c:pt>
                <c:pt idx="301">
                  <c:v>5.25</c:v>
                </c:pt>
                <c:pt idx="302">
                  <c:v>5.25</c:v>
                </c:pt>
                <c:pt idx="303">
                  <c:v>5.25</c:v>
                </c:pt>
                <c:pt idx="304">
                  <c:v>5.25</c:v>
                </c:pt>
                <c:pt idx="305">
                  <c:v>5.25</c:v>
                </c:pt>
                <c:pt idx="306">
                  <c:v>5.25</c:v>
                </c:pt>
                <c:pt idx="307">
                  <c:v>5.25</c:v>
                </c:pt>
                <c:pt idx="308">
                  <c:v>5.25</c:v>
                </c:pt>
                <c:pt idx="309">
                  <c:v>5.25</c:v>
                </c:pt>
                <c:pt idx="310">
                  <c:v>5.25</c:v>
                </c:pt>
                <c:pt idx="311">
                  <c:v>5.25</c:v>
                </c:pt>
                <c:pt idx="312">
                  <c:v>5.25</c:v>
                </c:pt>
                <c:pt idx="313">
                  <c:v>5.25</c:v>
                </c:pt>
                <c:pt idx="314">
                  <c:v>5.25</c:v>
                </c:pt>
                <c:pt idx="315">
                  <c:v>5.25</c:v>
                </c:pt>
                <c:pt idx="316">
                  <c:v>5.25</c:v>
                </c:pt>
                <c:pt idx="317">
                  <c:v>5.25</c:v>
                </c:pt>
                <c:pt idx="318">
                  <c:v>5.25</c:v>
                </c:pt>
                <c:pt idx="319">
                  <c:v>5.25</c:v>
                </c:pt>
                <c:pt idx="320">
                  <c:v>5.25</c:v>
                </c:pt>
                <c:pt idx="321">
                  <c:v>5.25</c:v>
                </c:pt>
                <c:pt idx="322">
                  <c:v>5.25</c:v>
                </c:pt>
                <c:pt idx="323">
                  <c:v>5.25</c:v>
                </c:pt>
                <c:pt idx="324">
                  <c:v>5.25</c:v>
                </c:pt>
                <c:pt idx="325">
                  <c:v>5.25</c:v>
                </c:pt>
                <c:pt idx="326">
                  <c:v>5.25</c:v>
                </c:pt>
                <c:pt idx="327">
                  <c:v>5.25</c:v>
                </c:pt>
                <c:pt idx="328">
                  <c:v>5.25</c:v>
                </c:pt>
                <c:pt idx="329">
                  <c:v>5.25</c:v>
                </c:pt>
                <c:pt idx="330">
                  <c:v>5.25</c:v>
                </c:pt>
                <c:pt idx="331">
                  <c:v>5.25</c:v>
                </c:pt>
                <c:pt idx="332">
                  <c:v>5.25</c:v>
                </c:pt>
                <c:pt idx="333">
                  <c:v>5.25</c:v>
                </c:pt>
                <c:pt idx="334">
                  <c:v>5.25</c:v>
                </c:pt>
                <c:pt idx="335">
                  <c:v>5.25</c:v>
                </c:pt>
                <c:pt idx="336">
                  <c:v>5.25</c:v>
                </c:pt>
                <c:pt idx="337">
                  <c:v>5.25</c:v>
                </c:pt>
                <c:pt idx="338">
                  <c:v>5.25</c:v>
                </c:pt>
                <c:pt idx="339">
                  <c:v>5.25</c:v>
                </c:pt>
                <c:pt idx="340">
                  <c:v>5.25</c:v>
                </c:pt>
                <c:pt idx="341">
                  <c:v>5.25</c:v>
                </c:pt>
                <c:pt idx="342">
                  <c:v>5.25</c:v>
                </c:pt>
                <c:pt idx="343">
                  <c:v>5.25</c:v>
                </c:pt>
                <c:pt idx="344">
                  <c:v>5.25</c:v>
                </c:pt>
                <c:pt idx="345">
                  <c:v>5.25</c:v>
                </c:pt>
                <c:pt idx="346">
                  <c:v>5.25</c:v>
                </c:pt>
                <c:pt idx="347">
                  <c:v>5.25</c:v>
                </c:pt>
                <c:pt idx="348">
                  <c:v>5.25</c:v>
                </c:pt>
                <c:pt idx="349">
                  <c:v>5.25</c:v>
                </c:pt>
                <c:pt idx="350">
                  <c:v>5.25</c:v>
                </c:pt>
                <c:pt idx="351">
                  <c:v>5.25</c:v>
                </c:pt>
                <c:pt idx="352">
                  <c:v>5.25</c:v>
                </c:pt>
                <c:pt idx="353">
                  <c:v>5.25</c:v>
                </c:pt>
                <c:pt idx="354">
                  <c:v>5.25</c:v>
                </c:pt>
                <c:pt idx="355">
                  <c:v>5.25</c:v>
                </c:pt>
                <c:pt idx="356">
                  <c:v>5.25</c:v>
                </c:pt>
                <c:pt idx="357">
                  <c:v>5.25</c:v>
                </c:pt>
                <c:pt idx="358">
                  <c:v>5.25</c:v>
                </c:pt>
                <c:pt idx="359">
                  <c:v>5.25</c:v>
                </c:pt>
                <c:pt idx="360">
                  <c:v>5.25</c:v>
                </c:pt>
                <c:pt idx="361">
                  <c:v>5.25</c:v>
                </c:pt>
                <c:pt idx="362">
                  <c:v>5.25</c:v>
                </c:pt>
                <c:pt idx="363">
                  <c:v>5.25</c:v>
                </c:pt>
                <c:pt idx="364">
                  <c:v>5.25</c:v>
                </c:pt>
                <c:pt idx="365">
                  <c:v>5.25</c:v>
                </c:pt>
                <c:pt idx="366">
                  <c:v>5.25</c:v>
                </c:pt>
                <c:pt idx="367">
                  <c:v>5.25</c:v>
                </c:pt>
                <c:pt idx="368">
                  <c:v>5.25</c:v>
                </c:pt>
                <c:pt idx="369">
                  <c:v>5.25</c:v>
                </c:pt>
                <c:pt idx="370">
                  <c:v>5.25</c:v>
                </c:pt>
                <c:pt idx="371">
                  <c:v>5.25</c:v>
                </c:pt>
                <c:pt idx="372">
                  <c:v>5.25</c:v>
                </c:pt>
                <c:pt idx="373">
                  <c:v>5.25</c:v>
                </c:pt>
                <c:pt idx="374">
                  <c:v>5.25</c:v>
                </c:pt>
                <c:pt idx="375">
                  <c:v>5.25</c:v>
                </c:pt>
                <c:pt idx="376">
                  <c:v>5.25</c:v>
                </c:pt>
                <c:pt idx="377">
                  <c:v>5.25</c:v>
                </c:pt>
                <c:pt idx="378">
                  <c:v>5.25</c:v>
                </c:pt>
                <c:pt idx="379">
                  <c:v>5.25</c:v>
                </c:pt>
                <c:pt idx="380">
                  <c:v>5.25</c:v>
                </c:pt>
                <c:pt idx="381">
                  <c:v>5.25</c:v>
                </c:pt>
                <c:pt idx="382">
                  <c:v>5.25</c:v>
                </c:pt>
                <c:pt idx="383">
                  <c:v>5.25</c:v>
                </c:pt>
                <c:pt idx="384">
                  <c:v>5.25</c:v>
                </c:pt>
                <c:pt idx="385">
                  <c:v>5.25</c:v>
                </c:pt>
                <c:pt idx="386">
                  <c:v>5.25</c:v>
                </c:pt>
                <c:pt idx="387">
                  <c:v>5.25</c:v>
                </c:pt>
                <c:pt idx="388">
                  <c:v>5.25</c:v>
                </c:pt>
                <c:pt idx="389">
                  <c:v>5.25</c:v>
                </c:pt>
                <c:pt idx="390">
                  <c:v>5.25</c:v>
                </c:pt>
                <c:pt idx="391">
                  <c:v>5.25</c:v>
                </c:pt>
                <c:pt idx="392">
                  <c:v>5.25</c:v>
                </c:pt>
                <c:pt idx="393">
                  <c:v>5.25</c:v>
                </c:pt>
                <c:pt idx="394">
                  <c:v>5.25</c:v>
                </c:pt>
                <c:pt idx="395">
                  <c:v>5.25</c:v>
                </c:pt>
                <c:pt idx="396">
                  <c:v>5.25</c:v>
                </c:pt>
                <c:pt idx="397">
                  <c:v>5.25</c:v>
                </c:pt>
                <c:pt idx="398">
                  <c:v>5.25</c:v>
                </c:pt>
                <c:pt idx="399">
                  <c:v>5.25</c:v>
                </c:pt>
                <c:pt idx="400">
                  <c:v>5.25</c:v>
                </c:pt>
                <c:pt idx="401">
                  <c:v>5.25</c:v>
                </c:pt>
                <c:pt idx="402">
                  <c:v>5.25</c:v>
                </c:pt>
                <c:pt idx="403">
                  <c:v>5.25</c:v>
                </c:pt>
                <c:pt idx="404">
                  <c:v>5.25</c:v>
                </c:pt>
                <c:pt idx="405">
                  <c:v>5.25</c:v>
                </c:pt>
                <c:pt idx="406">
                  <c:v>5.25</c:v>
                </c:pt>
                <c:pt idx="407">
                  <c:v>5.25</c:v>
                </c:pt>
                <c:pt idx="408">
                  <c:v>5.25</c:v>
                </c:pt>
                <c:pt idx="409">
                  <c:v>5.25</c:v>
                </c:pt>
                <c:pt idx="410">
                  <c:v>5.25</c:v>
                </c:pt>
                <c:pt idx="411">
                  <c:v>5.25</c:v>
                </c:pt>
                <c:pt idx="412">
                  <c:v>5.25</c:v>
                </c:pt>
                <c:pt idx="413">
                  <c:v>5.25</c:v>
                </c:pt>
                <c:pt idx="414">
                  <c:v>5.25</c:v>
                </c:pt>
                <c:pt idx="415">
                  <c:v>5.25</c:v>
                </c:pt>
                <c:pt idx="416">
                  <c:v>5.25</c:v>
                </c:pt>
                <c:pt idx="417">
                  <c:v>5.25</c:v>
                </c:pt>
                <c:pt idx="418">
                  <c:v>5.25</c:v>
                </c:pt>
                <c:pt idx="419">
                  <c:v>5.25</c:v>
                </c:pt>
                <c:pt idx="420">
                  <c:v>5.25</c:v>
                </c:pt>
                <c:pt idx="421">
                  <c:v>5.25</c:v>
                </c:pt>
                <c:pt idx="422">
                  <c:v>5.25</c:v>
                </c:pt>
                <c:pt idx="423">
                  <c:v>5.25</c:v>
                </c:pt>
                <c:pt idx="424">
                  <c:v>5.25</c:v>
                </c:pt>
                <c:pt idx="425">
                  <c:v>5.25</c:v>
                </c:pt>
                <c:pt idx="426">
                  <c:v>5.25</c:v>
                </c:pt>
                <c:pt idx="427">
                  <c:v>5.25</c:v>
                </c:pt>
                <c:pt idx="428">
                  <c:v>5.25</c:v>
                </c:pt>
                <c:pt idx="429">
                  <c:v>5.25</c:v>
                </c:pt>
                <c:pt idx="430">
                  <c:v>5.25</c:v>
                </c:pt>
                <c:pt idx="431">
                  <c:v>5.25</c:v>
                </c:pt>
                <c:pt idx="432">
                  <c:v>5.25</c:v>
                </c:pt>
                <c:pt idx="433">
                  <c:v>5.25</c:v>
                </c:pt>
                <c:pt idx="434">
                  <c:v>5.25</c:v>
                </c:pt>
                <c:pt idx="435">
                  <c:v>5.25</c:v>
                </c:pt>
                <c:pt idx="436">
                  <c:v>5.25</c:v>
                </c:pt>
                <c:pt idx="437">
                  <c:v>5.25</c:v>
                </c:pt>
                <c:pt idx="438">
                  <c:v>5.25</c:v>
                </c:pt>
                <c:pt idx="439">
                  <c:v>5.25</c:v>
                </c:pt>
                <c:pt idx="440">
                  <c:v>5.25</c:v>
                </c:pt>
                <c:pt idx="441">
                  <c:v>5.25</c:v>
                </c:pt>
                <c:pt idx="442">
                  <c:v>5.25</c:v>
                </c:pt>
                <c:pt idx="443">
                  <c:v>5.25</c:v>
                </c:pt>
                <c:pt idx="444">
                  <c:v>5.25</c:v>
                </c:pt>
                <c:pt idx="445">
                  <c:v>5.25</c:v>
                </c:pt>
                <c:pt idx="446">
                  <c:v>5.25</c:v>
                </c:pt>
                <c:pt idx="447">
                  <c:v>5.25</c:v>
                </c:pt>
                <c:pt idx="448">
                  <c:v>5.25</c:v>
                </c:pt>
                <c:pt idx="449">
                  <c:v>5.25</c:v>
                </c:pt>
                <c:pt idx="450">
                  <c:v>5.25</c:v>
                </c:pt>
                <c:pt idx="451">
                  <c:v>5.25</c:v>
                </c:pt>
                <c:pt idx="452">
                  <c:v>5.25</c:v>
                </c:pt>
                <c:pt idx="453">
                  <c:v>5.25</c:v>
                </c:pt>
                <c:pt idx="454">
                  <c:v>5.25</c:v>
                </c:pt>
                <c:pt idx="455">
                  <c:v>5.25</c:v>
                </c:pt>
                <c:pt idx="456">
                  <c:v>5.25</c:v>
                </c:pt>
                <c:pt idx="457">
                  <c:v>5.25</c:v>
                </c:pt>
                <c:pt idx="458">
                  <c:v>5.25</c:v>
                </c:pt>
                <c:pt idx="459">
                  <c:v>5.25</c:v>
                </c:pt>
                <c:pt idx="460">
                  <c:v>5.25</c:v>
                </c:pt>
                <c:pt idx="461">
                  <c:v>5.25</c:v>
                </c:pt>
                <c:pt idx="462">
                  <c:v>5.25</c:v>
                </c:pt>
                <c:pt idx="463">
                  <c:v>5.25</c:v>
                </c:pt>
                <c:pt idx="464">
                  <c:v>5.25</c:v>
                </c:pt>
                <c:pt idx="465">
                  <c:v>5.25</c:v>
                </c:pt>
                <c:pt idx="466">
                  <c:v>5.25</c:v>
                </c:pt>
                <c:pt idx="467">
                  <c:v>5.25</c:v>
                </c:pt>
                <c:pt idx="468">
                  <c:v>5.25</c:v>
                </c:pt>
                <c:pt idx="469">
                  <c:v>5.25</c:v>
                </c:pt>
                <c:pt idx="470">
                  <c:v>5.25</c:v>
                </c:pt>
                <c:pt idx="471">
                  <c:v>5.25</c:v>
                </c:pt>
                <c:pt idx="472">
                  <c:v>5.25</c:v>
                </c:pt>
                <c:pt idx="473">
                  <c:v>4.75</c:v>
                </c:pt>
                <c:pt idx="474">
                  <c:v>4.75</c:v>
                </c:pt>
                <c:pt idx="475">
                  <c:v>4.75</c:v>
                </c:pt>
                <c:pt idx="476">
                  <c:v>4.75</c:v>
                </c:pt>
                <c:pt idx="477">
                  <c:v>4.75</c:v>
                </c:pt>
                <c:pt idx="478">
                  <c:v>4.75</c:v>
                </c:pt>
                <c:pt idx="479">
                  <c:v>4.75</c:v>
                </c:pt>
                <c:pt idx="480">
                  <c:v>4.75</c:v>
                </c:pt>
                <c:pt idx="481">
                  <c:v>4.75</c:v>
                </c:pt>
                <c:pt idx="482">
                  <c:v>4.75</c:v>
                </c:pt>
                <c:pt idx="483">
                  <c:v>4.75</c:v>
                </c:pt>
                <c:pt idx="484">
                  <c:v>4.75</c:v>
                </c:pt>
                <c:pt idx="485">
                  <c:v>4.75</c:v>
                </c:pt>
                <c:pt idx="486">
                  <c:v>4.75</c:v>
                </c:pt>
                <c:pt idx="487">
                  <c:v>4.75</c:v>
                </c:pt>
                <c:pt idx="488">
                  <c:v>4.75</c:v>
                </c:pt>
                <c:pt idx="489">
                  <c:v>4.75</c:v>
                </c:pt>
                <c:pt idx="490">
                  <c:v>4.75</c:v>
                </c:pt>
                <c:pt idx="491">
                  <c:v>4.75</c:v>
                </c:pt>
                <c:pt idx="492">
                  <c:v>4.75</c:v>
                </c:pt>
                <c:pt idx="493">
                  <c:v>4.75</c:v>
                </c:pt>
                <c:pt idx="494">
                  <c:v>4.75</c:v>
                </c:pt>
                <c:pt idx="495">
                  <c:v>4.75</c:v>
                </c:pt>
                <c:pt idx="496">
                  <c:v>4.75</c:v>
                </c:pt>
                <c:pt idx="497">
                  <c:v>4.75</c:v>
                </c:pt>
                <c:pt idx="498">
                  <c:v>4.75</c:v>
                </c:pt>
                <c:pt idx="499">
                  <c:v>4.75</c:v>
                </c:pt>
                <c:pt idx="500">
                  <c:v>4.75</c:v>
                </c:pt>
                <c:pt idx="501">
                  <c:v>4.75</c:v>
                </c:pt>
                <c:pt idx="502">
                  <c:v>4.75</c:v>
                </c:pt>
                <c:pt idx="503">
                  <c:v>4.5</c:v>
                </c:pt>
                <c:pt idx="504">
                  <c:v>4.5</c:v>
                </c:pt>
                <c:pt idx="505">
                  <c:v>4.5</c:v>
                </c:pt>
                <c:pt idx="506">
                  <c:v>4.5</c:v>
                </c:pt>
                <c:pt idx="507">
                  <c:v>4.5</c:v>
                </c:pt>
                <c:pt idx="508">
                  <c:v>4.5</c:v>
                </c:pt>
                <c:pt idx="509">
                  <c:v>4.5</c:v>
                </c:pt>
                <c:pt idx="510">
                  <c:v>4.5</c:v>
                </c:pt>
                <c:pt idx="511">
                  <c:v>4.5</c:v>
                </c:pt>
                <c:pt idx="512">
                  <c:v>4.5</c:v>
                </c:pt>
                <c:pt idx="513">
                  <c:v>4.5</c:v>
                </c:pt>
                <c:pt idx="514">
                  <c:v>4.5</c:v>
                </c:pt>
                <c:pt idx="515">
                  <c:v>4.5</c:v>
                </c:pt>
                <c:pt idx="516">
                  <c:v>4.5</c:v>
                </c:pt>
                <c:pt idx="517">
                  <c:v>4.5</c:v>
                </c:pt>
                <c:pt idx="518">
                  <c:v>4.5</c:v>
                </c:pt>
                <c:pt idx="519">
                  <c:v>4.5</c:v>
                </c:pt>
                <c:pt idx="520">
                  <c:v>4.5</c:v>
                </c:pt>
                <c:pt idx="521">
                  <c:v>4.5</c:v>
                </c:pt>
                <c:pt idx="522">
                  <c:v>4.5</c:v>
                </c:pt>
                <c:pt idx="523">
                  <c:v>4.5</c:v>
                </c:pt>
                <c:pt idx="524">
                  <c:v>4.5</c:v>
                </c:pt>
                <c:pt idx="525">
                  <c:v>4.5</c:v>
                </c:pt>
                <c:pt idx="526">
                  <c:v>4.5</c:v>
                </c:pt>
                <c:pt idx="527">
                  <c:v>4.5</c:v>
                </c:pt>
                <c:pt idx="528">
                  <c:v>4.5</c:v>
                </c:pt>
                <c:pt idx="529">
                  <c:v>4.5</c:v>
                </c:pt>
                <c:pt idx="530">
                  <c:v>4.25</c:v>
                </c:pt>
                <c:pt idx="531">
                  <c:v>4.25</c:v>
                </c:pt>
                <c:pt idx="532">
                  <c:v>4.25</c:v>
                </c:pt>
                <c:pt idx="533">
                  <c:v>4.25</c:v>
                </c:pt>
                <c:pt idx="534">
                  <c:v>4.25</c:v>
                </c:pt>
                <c:pt idx="535">
                  <c:v>4.25</c:v>
                </c:pt>
                <c:pt idx="536">
                  <c:v>4.25</c:v>
                </c:pt>
                <c:pt idx="537">
                  <c:v>4.25</c:v>
                </c:pt>
                <c:pt idx="538">
                  <c:v>4.25</c:v>
                </c:pt>
                <c:pt idx="539">
                  <c:v>4.25</c:v>
                </c:pt>
                <c:pt idx="540">
                  <c:v>4.25</c:v>
                </c:pt>
                <c:pt idx="541">
                  <c:v>4.25</c:v>
                </c:pt>
                <c:pt idx="542">
                  <c:v>4.25</c:v>
                </c:pt>
                <c:pt idx="543">
                  <c:v>4.25</c:v>
                </c:pt>
                <c:pt idx="544">
                  <c:v>4.25</c:v>
                </c:pt>
                <c:pt idx="545">
                  <c:v>4.25</c:v>
                </c:pt>
                <c:pt idx="546">
                  <c:v>4.25</c:v>
                </c:pt>
                <c:pt idx="547">
                  <c:v>4.25</c:v>
                </c:pt>
                <c:pt idx="548">
                  <c:v>4.25</c:v>
                </c:pt>
                <c:pt idx="549">
                  <c:v>4.25</c:v>
                </c:pt>
                <c:pt idx="550">
                  <c:v>4.25</c:v>
                </c:pt>
                <c:pt idx="551">
                  <c:v>4.25</c:v>
                </c:pt>
                <c:pt idx="552">
                  <c:v>4.25</c:v>
                </c:pt>
                <c:pt idx="553">
                  <c:v>4.25</c:v>
                </c:pt>
                <c:pt idx="554">
                  <c:v>4.25</c:v>
                </c:pt>
                <c:pt idx="555">
                  <c:v>4.25</c:v>
                </c:pt>
                <c:pt idx="556">
                  <c:v>4.25</c:v>
                </c:pt>
                <c:pt idx="557">
                  <c:v>3.5</c:v>
                </c:pt>
                <c:pt idx="558">
                  <c:v>3.5</c:v>
                </c:pt>
                <c:pt idx="559">
                  <c:v>3.5</c:v>
                </c:pt>
                <c:pt idx="560">
                  <c:v>3.5</c:v>
                </c:pt>
                <c:pt idx="561">
                  <c:v>3.5</c:v>
                </c:pt>
                <c:pt idx="562">
                  <c:v>3.5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2.25</c:v>
                </c:pt>
                <c:pt idx="597">
                  <c:v>2.25</c:v>
                </c:pt>
                <c:pt idx="598">
                  <c:v>2.25</c:v>
                </c:pt>
                <c:pt idx="599">
                  <c:v>2.25</c:v>
                </c:pt>
                <c:pt idx="600">
                  <c:v>2.25</c:v>
                </c:pt>
                <c:pt idx="601">
                  <c:v>2.25</c:v>
                </c:pt>
                <c:pt idx="602">
                  <c:v>2.25</c:v>
                </c:pt>
                <c:pt idx="603">
                  <c:v>2.25</c:v>
                </c:pt>
                <c:pt idx="604">
                  <c:v>2.25</c:v>
                </c:pt>
                <c:pt idx="605">
                  <c:v>2.25</c:v>
                </c:pt>
                <c:pt idx="606">
                  <c:v>2.25</c:v>
                </c:pt>
                <c:pt idx="607">
                  <c:v>2.25</c:v>
                </c:pt>
                <c:pt idx="608">
                  <c:v>2.25</c:v>
                </c:pt>
                <c:pt idx="609">
                  <c:v>2.25</c:v>
                </c:pt>
                <c:pt idx="610">
                  <c:v>2.25</c:v>
                </c:pt>
                <c:pt idx="611">
                  <c:v>2.25</c:v>
                </c:pt>
                <c:pt idx="612">
                  <c:v>2.25</c:v>
                </c:pt>
                <c:pt idx="613">
                  <c:v>2.25</c:v>
                </c:pt>
                <c:pt idx="614">
                  <c:v>2.25</c:v>
                </c:pt>
                <c:pt idx="615">
                  <c:v>2.25</c:v>
                </c:pt>
                <c:pt idx="616">
                  <c:v>2.25</c:v>
                </c:pt>
                <c:pt idx="617">
                  <c:v>2.25</c:v>
                </c:pt>
                <c:pt idx="618">
                  <c:v>2.25</c:v>
                </c:pt>
                <c:pt idx="619">
                  <c:v>2.25</c:v>
                </c:pt>
                <c:pt idx="620">
                  <c:v>2.25</c:v>
                </c:pt>
                <c:pt idx="621">
                  <c:v>2.25</c:v>
                </c:pt>
                <c:pt idx="622">
                  <c:v>2.25</c:v>
                </c:pt>
                <c:pt idx="623">
                  <c:v>2.25</c:v>
                </c:pt>
                <c:pt idx="624">
                  <c:v>2.25</c:v>
                </c:pt>
                <c:pt idx="625">
                  <c:v>2.25</c:v>
                </c:pt>
                <c:pt idx="626">
                  <c:v>2.25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1.5</c:v>
                </c:pt>
                <c:pt idx="740">
                  <c:v>1.5</c:v>
                </c:pt>
                <c:pt idx="741">
                  <c:v>1.5</c:v>
                </c:pt>
                <c:pt idx="742">
                  <c:v>1.5</c:v>
                </c:pt>
                <c:pt idx="743">
                  <c:v>1.5</c:v>
                </c:pt>
                <c:pt idx="744">
                  <c:v>1.5</c:v>
                </c:pt>
                <c:pt idx="745">
                  <c:v>1.5</c:v>
                </c:pt>
                <c:pt idx="746">
                  <c:v>1.5</c:v>
                </c:pt>
                <c:pt idx="747">
                  <c:v>1.5</c:v>
                </c:pt>
                <c:pt idx="748">
                  <c:v>1.5</c:v>
                </c:pt>
                <c:pt idx="749">
                  <c:v>1.5</c:v>
                </c:pt>
                <c:pt idx="750">
                  <c:v>1.5</c:v>
                </c:pt>
                <c:pt idx="751">
                  <c:v>1.5</c:v>
                </c:pt>
                <c:pt idx="752">
                  <c:v>1.5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0.25</c:v>
                </c:pt>
                <c:pt idx="786">
                  <c:v>0.25</c:v>
                </c:pt>
                <c:pt idx="787">
                  <c:v>0.25</c:v>
                </c:pt>
                <c:pt idx="788">
                  <c:v>0.25</c:v>
                </c:pt>
                <c:pt idx="789">
                  <c:v>0.25</c:v>
                </c:pt>
                <c:pt idx="790">
                  <c:v>0.25</c:v>
                </c:pt>
                <c:pt idx="791">
                  <c:v>0.25</c:v>
                </c:pt>
                <c:pt idx="792">
                  <c:v>0.25</c:v>
                </c:pt>
                <c:pt idx="793">
                  <c:v>0.25</c:v>
                </c:pt>
                <c:pt idx="794">
                  <c:v>0.25</c:v>
                </c:pt>
                <c:pt idx="795">
                  <c:v>0.25</c:v>
                </c:pt>
                <c:pt idx="796">
                  <c:v>0.25</c:v>
                </c:pt>
                <c:pt idx="797">
                  <c:v>0.25</c:v>
                </c:pt>
                <c:pt idx="798">
                  <c:v>0.25</c:v>
                </c:pt>
                <c:pt idx="799">
                  <c:v>0.25</c:v>
                </c:pt>
                <c:pt idx="800">
                  <c:v>0.25</c:v>
                </c:pt>
                <c:pt idx="801">
                  <c:v>0.25</c:v>
                </c:pt>
                <c:pt idx="802">
                  <c:v>0.25</c:v>
                </c:pt>
                <c:pt idx="803">
                  <c:v>0.25</c:v>
                </c:pt>
                <c:pt idx="804">
                  <c:v>0.25</c:v>
                </c:pt>
                <c:pt idx="805">
                  <c:v>0.25</c:v>
                </c:pt>
                <c:pt idx="806">
                  <c:v>0.25</c:v>
                </c:pt>
                <c:pt idx="807">
                  <c:v>0.25</c:v>
                </c:pt>
                <c:pt idx="808">
                  <c:v>0.25</c:v>
                </c:pt>
                <c:pt idx="809">
                  <c:v>0.25</c:v>
                </c:pt>
                <c:pt idx="810">
                  <c:v>0.25</c:v>
                </c:pt>
                <c:pt idx="811">
                  <c:v>0.25</c:v>
                </c:pt>
                <c:pt idx="812">
                  <c:v>0.25</c:v>
                </c:pt>
                <c:pt idx="813">
                  <c:v>0.25</c:v>
                </c:pt>
                <c:pt idx="814">
                  <c:v>0.25</c:v>
                </c:pt>
                <c:pt idx="815">
                  <c:v>0.25</c:v>
                </c:pt>
                <c:pt idx="816">
                  <c:v>0.25</c:v>
                </c:pt>
                <c:pt idx="817">
                  <c:v>0.25</c:v>
                </c:pt>
                <c:pt idx="818">
                  <c:v>0.25</c:v>
                </c:pt>
                <c:pt idx="819">
                  <c:v>0.25</c:v>
                </c:pt>
                <c:pt idx="820">
                  <c:v>0.25</c:v>
                </c:pt>
                <c:pt idx="821">
                  <c:v>0.25</c:v>
                </c:pt>
                <c:pt idx="822">
                  <c:v>0.25</c:v>
                </c:pt>
                <c:pt idx="823">
                  <c:v>0.25</c:v>
                </c:pt>
                <c:pt idx="824">
                  <c:v>0.25</c:v>
                </c:pt>
                <c:pt idx="825">
                  <c:v>0.25</c:v>
                </c:pt>
                <c:pt idx="826">
                  <c:v>0.25</c:v>
                </c:pt>
                <c:pt idx="827">
                  <c:v>0.25</c:v>
                </c:pt>
                <c:pt idx="828">
                  <c:v>0.25</c:v>
                </c:pt>
                <c:pt idx="829">
                  <c:v>0.25</c:v>
                </c:pt>
                <c:pt idx="830">
                  <c:v>0.25</c:v>
                </c:pt>
                <c:pt idx="831">
                  <c:v>0.25</c:v>
                </c:pt>
                <c:pt idx="832">
                  <c:v>0.25</c:v>
                </c:pt>
                <c:pt idx="833">
                  <c:v>0.25</c:v>
                </c:pt>
                <c:pt idx="834">
                  <c:v>0.25</c:v>
                </c:pt>
                <c:pt idx="835">
                  <c:v>0.25</c:v>
                </c:pt>
                <c:pt idx="836">
                  <c:v>0.25</c:v>
                </c:pt>
                <c:pt idx="837">
                  <c:v>0.25</c:v>
                </c:pt>
                <c:pt idx="838">
                  <c:v>0.25</c:v>
                </c:pt>
                <c:pt idx="839">
                  <c:v>0.25</c:v>
                </c:pt>
                <c:pt idx="840">
                  <c:v>0.25</c:v>
                </c:pt>
                <c:pt idx="841">
                  <c:v>0.25</c:v>
                </c:pt>
                <c:pt idx="842">
                  <c:v>0.25</c:v>
                </c:pt>
                <c:pt idx="843">
                  <c:v>0.25</c:v>
                </c:pt>
                <c:pt idx="844">
                  <c:v>0.25</c:v>
                </c:pt>
                <c:pt idx="845">
                  <c:v>0.25</c:v>
                </c:pt>
                <c:pt idx="846">
                  <c:v>0.25</c:v>
                </c:pt>
                <c:pt idx="847">
                  <c:v>0.25</c:v>
                </c:pt>
                <c:pt idx="848">
                  <c:v>0.25</c:v>
                </c:pt>
                <c:pt idx="849">
                  <c:v>0.25</c:v>
                </c:pt>
                <c:pt idx="850">
                  <c:v>0.25</c:v>
                </c:pt>
                <c:pt idx="851">
                  <c:v>0.25</c:v>
                </c:pt>
                <c:pt idx="852">
                  <c:v>0.25</c:v>
                </c:pt>
                <c:pt idx="853">
                  <c:v>0.25</c:v>
                </c:pt>
                <c:pt idx="854">
                  <c:v>0.25</c:v>
                </c:pt>
                <c:pt idx="855">
                  <c:v>0.25</c:v>
                </c:pt>
                <c:pt idx="856">
                  <c:v>0.25</c:v>
                </c:pt>
                <c:pt idx="857">
                  <c:v>0.25</c:v>
                </c:pt>
                <c:pt idx="858">
                  <c:v>0.25</c:v>
                </c:pt>
                <c:pt idx="859">
                  <c:v>0.25</c:v>
                </c:pt>
                <c:pt idx="860">
                  <c:v>0.25</c:v>
                </c:pt>
                <c:pt idx="861">
                  <c:v>0.25</c:v>
                </c:pt>
                <c:pt idx="862">
                  <c:v>0.25</c:v>
                </c:pt>
                <c:pt idx="863">
                  <c:v>0.25</c:v>
                </c:pt>
                <c:pt idx="864">
                  <c:v>0.25</c:v>
                </c:pt>
                <c:pt idx="865">
                  <c:v>0.25</c:v>
                </c:pt>
                <c:pt idx="866">
                  <c:v>0.25</c:v>
                </c:pt>
                <c:pt idx="867">
                  <c:v>0.25</c:v>
                </c:pt>
                <c:pt idx="868">
                  <c:v>0.25</c:v>
                </c:pt>
                <c:pt idx="869">
                  <c:v>0.25</c:v>
                </c:pt>
                <c:pt idx="870">
                  <c:v>0.25</c:v>
                </c:pt>
                <c:pt idx="871">
                  <c:v>0.25</c:v>
                </c:pt>
                <c:pt idx="872">
                  <c:v>0.25</c:v>
                </c:pt>
                <c:pt idx="873">
                  <c:v>0.25</c:v>
                </c:pt>
                <c:pt idx="874">
                  <c:v>0.25</c:v>
                </c:pt>
                <c:pt idx="875">
                  <c:v>0.25</c:v>
                </c:pt>
                <c:pt idx="876">
                  <c:v>0.25</c:v>
                </c:pt>
                <c:pt idx="877">
                  <c:v>0.25</c:v>
                </c:pt>
                <c:pt idx="878">
                  <c:v>0.25</c:v>
                </c:pt>
                <c:pt idx="879">
                  <c:v>0.25</c:v>
                </c:pt>
                <c:pt idx="880">
                  <c:v>0.25</c:v>
                </c:pt>
                <c:pt idx="881">
                  <c:v>0.25</c:v>
                </c:pt>
                <c:pt idx="882">
                  <c:v>0.25</c:v>
                </c:pt>
                <c:pt idx="883">
                  <c:v>0.25</c:v>
                </c:pt>
                <c:pt idx="884">
                  <c:v>0.25</c:v>
                </c:pt>
                <c:pt idx="885">
                  <c:v>0.25</c:v>
                </c:pt>
                <c:pt idx="886">
                  <c:v>0.25</c:v>
                </c:pt>
                <c:pt idx="887">
                  <c:v>0.25</c:v>
                </c:pt>
                <c:pt idx="888">
                  <c:v>0.25</c:v>
                </c:pt>
                <c:pt idx="889">
                  <c:v>0.25</c:v>
                </c:pt>
                <c:pt idx="890">
                  <c:v>0.25</c:v>
                </c:pt>
                <c:pt idx="891">
                  <c:v>0.25</c:v>
                </c:pt>
                <c:pt idx="892">
                  <c:v>0.25</c:v>
                </c:pt>
                <c:pt idx="893">
                  <c:v>0.25</c:v>
                </c:pt>
                <c:pt idx="894">
                  <c:v>0.25</c:v>
                </c:pt>
                <c:pt idx="895">
                  <c:v>0.25</c:v>
                </c:pt>
                <c:pt idx="896">
                  <c:v>0.25</c:v>
                </c:pt>
                <c:pt idx="897">
                  <c:v>0.25</c:v>
                </c:pt>
                <c:pt idx="898">
                  <c:v>0.25</c:v>
                </c:pt>
                <c:pt idx="899">
                  <c:v>0.25</c:v>
                </c:pt>
                <c:pt idx="900">
                  <c:v>0.25</c:v>
                </c:pt>
                <c:pt idx="901">
                  <c:v>0.25</c:v>
                </c:pt>
                <c:pt idx="902">
                  <c:v>0.25</c:v>
                </c:pt>
                <c:pt idx="903">
                  <c:v>0.25</c:v>
                </c:pt>
                <c:pt idx="904">
                  <c:v>0.25</c:v>
                </c:pt>
                <c:pt idx="905">
                  <c:v>0.25</c:v>
                </c:pt>
                <c:pt idx="906">
                  <c:v>0.25</c:v>
                </c:pt>
                <c:pt idx="907">
                  <c:v>0.25</c:v>
                </c:pt>
                <c:pt idx="908">
                  <c:v>0.25</c:v>
                </c:pt>
                <c:pt idx="909">
                  <c:v>0.25</c:v>
                </c:pt>
                <c:pt idx="910">
                  <c:v>0.25</c:v>
                </c:pt>
                <c:pt idx="911">
                  <c:v>0.25</c:v>
                </c:pt>
                <c:pt idx="912">
                  <c:v>0.25</c:v>
                </c:pt>
                <c:pt idx="913">
                  <c:v>0.25</c:v>
                </c:pt>
                <c:pt idx="914">
                  <c:v>0.25</c:v>
                </c:pt>
                <c:pt idx="915">
                  <c:v>0.25</c:v>
                </c:pt>
                <c:pt idx="916">
                  <c:v>0.25</c:v>
                </c:pt>
                <c:pt idx="917">
                  <c:v>0.25</c:v>
                </c:pt>
                <c:pt idx="918">
                  <c:v>0.25</c:v>
                </c:pt>
                <c:pt idx="919">
                  <c:v>0.25</c:v>
                </c:pt>
                <c:pt idx="920">
                  <c:v>0.25</c:v>
                </c:pt>
                <c:pt idx="921">
                  <c:v>0.25</c:v>
                </c:pt>
                <c:pt idx="922">
                  <c:v>0.25</c:v>
                </c:pt>
                <c:pt idx="923">
                  <c:v>0.25</c:v>
                </c:pt>
                <c:pt idx="924">
                  <c:v>0.25</c:v>
                </c:pt>
                <c:pt idx="925">
                  <c:v>0.25</c:v>
                </c:pt>
                <c:pt idx="926">
                  <c:v>0.25</c:v>
                </c:pt>
                <c:pt idx="927">
                  <c:v>0.25</c:v>
                </c:pt>
                <c:pt idx="928">
                  <c:v>0.25</c:v>
                </c:pt>
                <c:pt idx="929">
                  <c:v>0.25</c:v>
                </c:pt>
                <c:pt idx="930">
                  <c:v>0.25</c:v>
                </c:pt>
                <c:pt idx="931">
                  <c:v>0.25</c:v>
                </c:pt>
                <c:pt idx="932">
                  <c:v>0.25</c:v>
                </c:pt>
                <c:pt idx="933">
                  <c:v>0.25</c:v>
                </c:pt>
                <c:pt idx="934">
                  <c:v>0.25</c:v>
                </c:pt>
                <c:pt idx="935">
                  <c:v>0.25</c:v>
                </c:pt>
                <c:pt idx="936">
                  <c:v>0.25</c:v>
                </c:pt>
                <c:pt idx="937">
                  <c:v>0.25</c:v>
                </c:pt>
                <c:pt idx="938">
                  <c:v>0.25</c:v>
                </c:pt>
                <c:pt idx="939">
                  <c:v>0.25</c:v>
                </c:pt>
                <c:pt idx="940">
                  <c:v>0.25</c:v>
                </c:pt>
                <c:pt idx="941">
                  <c:v>0.25</c:v>
                </c:pt>
                <c:pt idx="942">
                  <c:v>0.25</c:v>
                </c:pt>
                <c:pt idx="943">
                  <c:v>0.25</c:v>
                </c:pt>
                <c:pt idx="944">
                  <c:v>0.25</c:v>
                </c:pt>
                <c:pt idx="945">
                  <c:v>0.25</c:v>
                </c:pt>
                <c:pt idx="946">
                  <c:v>0.25</c:v>
                </c:pt>
                <c:pt idx="947">
                  <c:v>0.25</c:v>
                </c:pt>
                <c:pt idx="948">
                  <c:v>0.25</c:v>
                </c:pt>
                <c:pt idx="949">
                  <c:v>0.25</c:v>
                </c:pt>
                <c:pt idx="950">
                  <c:v>0.25</c:v>
                </c:pt>
                <c:pt idx="951">
                  <c:v>0.25</c:v>
                </c:pt>
                <c:pt idx="952">
                  <c:v>0.25</c:v>
                </c:pt>
                <c:pt idx="953">
                  <c:v>0.25</c:v>
                </c:pt>
                <c:pt idx="954">
                  <c:v>0.25</c:v>
                </c:pt>
                <c:pt idx="955">
                  <c:v>0.25</c:v>
                </c:pt>
                <c:pt idx="956">
                  <c:v>0.25</c:v>
                </c:pt>
                <c:pt idx="957">
                  <c:v>0.25</c:v>
                </c:pt>
                <c:pt idx="958">
                  <c:v>0.25</c:v>
                </c:pt>
                <c:pt idx="959">
                  <c:v>0.25</c:v>
                </c:pt>
                <c:pt idx="960">
                  <c:v>0.25</c:v>
                </c:pt>
                <c:pt idx="961">
                  <c:v>0.25</c:v>
                </c:pt>
                <c:pt idx="962">
                  <c:v>0.25</c:v>
                </c:pt>
                <c:pt idx="963">
                  <c:v>0.25</c:v>
                </c:pt>
                <c:pt idx="964">
                  <c:v>0.25</c:v>
                </c:pt>
                <c:pt idx="965">
                  <c:v>0.25</c:v>
                </c:pt>
                <c:pt idx="966">
                  <c:v>0.25</c:v>
                </c:pt>
                <c:pt idx="967">
                  <c:v>0.25</c:v>
                </c:pt>
                <c:pt idx="968">
                  <c:v>0.25</c:v>
                </c:pt>
                <c:pt idx="969">
                  <c:v>0.25</c:v>
                </c:pt>
                <c:pt idx="970">
                  <c:v>0.25</c:v>
                </c:pt>
                <c:pt idx="971">
                  <c:v>0.25</c:v>
                </c:pt>
                <c:pt idx="972">
                  <c:v>0.25</c:v>
                </c:pt>
                <c:pt idx="973">
                  <c:v>0.25</c:v>
                </c:pt>
                <c:pt idx="974">
                  <c:v>0.25</c:v>
                </c:pt>
                <c:pt idx="975">
                  <c:v>0.25</c:v>
                </c:pt>
                <c:pt idx="976">
                  <c:v>0.25</c:v>
                </c:pt>
                <c:pt idx="977">
                  <c:v>0.25</c:v>
                </c:pt>
                <c:pt idx="978">
                  <c:v>0.25</c:v>
                </c:pt>
                <c:pt idx="979">
                  <c:v>0.25</c:v>
                </c:pt>
                <c:pt idx="980">
                  <c:v>0.25</c:v>
                </c:pt>
                <c:pt idx="981">
                  <c:v>0.25</c:v>
                </c:pt>
                <c:pt idx="982">
                  <c:v>0.25</c:v>
                </c:pt>
                <c:pt idx="983">
                  <c:v>0.25</c:v>
                </c:pt>
                <c:pt idx="984">
                  <c:v>0.25</c:v>
                </c:pt>
                <c:pt idx="985">
                  <c:v>0.25</c:v>
                </c:pt>
                <c:pt idx="986">
                  <c:v>0.25</c:v>
                </c:pt>
                <c:pt idx="987">
                  <c:v>0.25</c:v>
                </c:pt>
                <c:pt idx="988">
                  <c:v>0.25</c:v>
                </c:pt>
                <c:pt idx="989">
                  <c:v>0.25</c:v>
                </c:pt>
                <c:pt idx="990">
                  <c:v>0.25</c:v>
                </c:pt>
                <c:pt idx="991">
                  <c:v>0.25</c:v>
                </c:pt>
                <c:pt idx="992">
                  <c:v>0.25</c:v>
                </c:pt>
                <c:pt idx="993">
                  <c:v>0.25</c:v>
                </c:pt>
                <c:pt idx="994">
                  <c:v>0.25</c:v>
                </c:pt>
                <c:pt idx="995">
                  <c:v>0.25</c:v>
                </c:pt>
                <c:pt idx="996">
                  <c:v>0.25</c:v>
                </c:pt>
                <c:pt idx="997">
                  <c:v>0.25</c:v>
                </c:pt>
                <c:pt idx="998">
                  <c:v>0.25</c:v>
                </c:pt>
                <c:pt idx="999">
                  <c:v>0.25</c:v>
                </c:pt>
                <c:pt idx="1000">
                  <c:v>0.25</c:v>
                </c:pt>
                <c:pt idx="1001">
                  <c:v>0.25</c:v>
                </c:pt>
                <c:pt idx="1002">
                  <c:v>0.25</c:v>
                </c:pt>
                <c:pt idx="1003">
                  <c:v>0.25</c:v>
                </c:pt>
                <c:pt idx="1004">
                  <c:v>0.25</c:v>
                </c:pt>
                <c:pt idx="1005">
                  <c:v>0.25</c:v>
                </c:pt>
                <c:pt idx="1006">
                  <c:v>0.25</c:v>
                </c:pt>
                <c:pt idx="1007">
                  <c:v>0.25</c:v>
                </c:pt>
                <c:pt idx="1008">
                  <c:v>0.25</c:v>
                </c:pt>
                <c:pt idx="1009">
                  <c:v>0.25</c:v>
                </c:pt>
                <c:pt idx="1010">
                  <c:v>0.25</c:v>
                </c:pt>
                <c:pt idx="1011">
                  <c:v>0.25</c:v>
                </c:pt>
                <c:pt idx="1012">
                  <c:v>0.25</c:v>
                </c:pt>
                <c:pt idx="1013">
                  <c:v>0.25</c:v>
                </c:pt>
                <c:pt idx="1014">
                  <c:v>0.25</c:v>
                </c:pt>
                <c:pt idx="1015">
                  <c:v>0.25</c:v>
                </c:pt>
                <c:pt idx="1016">
                  <c:v>0.25</c:v>
                </c:pt>
                <c:pt idx="1017">
                  <c:v>0.25</c:v>
                </c:pt>
                <c:pt idx="1018">
                  <c:v>0.25</c:v>
                </c:pt>
                <c:pt idx="1019">
                  <c:v>0.25</c:v>
                </c:pt>
                <c:pt idx="1020">
                  <c:v>0.25</c:v>
                </c:pt>
                <c:pt idx="1021">
                  <c:v>0.25</c:v>
                </c:pt>
                <c:pt idx="1022">
                  <c:v>0.25</c:v>
                </c:pt>
                <c:pt idx="1023">
                  <c:v>0.25</c:v>
                </c:pt>
                <c:pt idx="1024">
                  <c:v>0.25</c:v>
                </c:pt>
                <c:pt idx="1025">
                  <c:v>0.25</c:v>
                </c:pt>
                <c:pt idx="1026">
                  <c:v>0.25</c:v>
                </c:pt>
                <c:pt idx="1027">
                  <c:v>0.25</c:v>
                </c:pt>
                <c:pt idx="1028">
                  <c:v>0.25</c:v>
                </c:pt>
                <c:pt idx="1029">
                  <c:v>0.25</c:v>
                </c:pt>
                <c:pt idx="1030">
                  <c:v>0.25</c:v>
                </c:pt>
                <c:pt idx="1031">
                  <c:v>0.25</c:v>
                </c:pt>
                <c:pt idx="1032">
                  <c:v>0.25</c:v>
                </c:pt>
                <c:pt idx="1033">
                  <c:v>0.25</c:v>
                </c:pt>
                <c:pt idx="1034">
                  <c:v>0.25</c:v>
                </c:pt>
                <c:pt idx="1035">
                  <c:v>0.25</c:v>
                </c:pt>
                <c:pt idx="1036">
                  <c:v>0.25</c:v>
                </c:pt>
                <c:pt idx="1037">
                  <c:v>0.25</c:v>
                </c:pt>
                <c:pt idx="1038">
                  <c:v>0.25</c:v>
                </c:pt>
                <c:pt idx="1039">
                  <c:v>0.25</c:v>
                </c:pt>
                <c:pt idx="1040">
                  <c:v>0.25</c:v>
                </c:pt>
                <c:pt idx="1041">
                  <c:v>0.25</c:v>
                </c:pt>
                <c:pt idx="1042">
                  <c:v>0.25</c:v>
                </c:pt>
                <c:pt idx="1043">
                  <c:v>0.25</c:v>
                </c:pt>
                <c:pt idx="1044">
                  <c:v>0.25</c:v>
                </c:pt>
                <c:pt idx="1045">
                  <c:v>0.25</c:v>
                </c:pt>
                <c:pt idx="1046">
                  <c:v>0.25</c:v>
                </c:pt>
                <c:pt idx="1047">
                  <c:v>0.25</c:v>
                </c:pt>
                <c:pt idx="1048">
                  <c:v>0.25</c:v>
                </c:pt>
                <c:pt idx="1049">
                  <c:v>0.25</c:v>
                </c:pt>
                <c:pt idx="1050">
                  <c:v>0.25</c:v>
                </c:pt>
                <c:pt idx="1051">
                  <c:v>0.25</c:v>
                </c:pt>
                <c:pt idx="1052">
                  <c:v>0.25</c:v>
                </c:pt>
                <c:pt idx="1053">
                  <c:v>0.25</c:v>
                </c:pt>
                <c:pt idx="1054">
                  <c:v>0.25</c:v>
                </c:pt>
                <c:pt idx="1055">
                  <c:v>0.25</c:v>
                </c:pt>
                <c:pt idx="1056">
                  <c:v>0.25</c:v>
                </c:pt>
                <c:pt idx="1057">
                  <c:v>0.25</c:v>
                </c:pt>
                <c:pt idx="1058">
                  <c:v>0.25</c:v>
                </c:pt>
                <c:pt idx="1059">
                  <c:v>0.25</c:v>
                </c:pt>
                <c:pt idx="1060">
                  <c:v>0.25</c:v>
                </c:pt>
                <c:pt idx="1061">
                  <c:v>0.25</c:v>
                </c:pt>
                <c:pt idx="1062">
                  <c:v>0.25</c:v>
                </c:pt>
                <c:pt idx="1063">
                  <c:v>0.25</c:v>
                </c:pt>
                <c:pt idx="1064">
                  <c:v>0.25</c:v>
                </c:pt>
                <c:pt idx="1065">
                  <c:v>0.25</c:v>
                </c:pt>
                <c:pt idx="1066">
                  <c:v>0.25</c:v>
                </c:pt>
                <c:pt idx="1067">
                  <c:v>0.25</c:v>
                </c:pt>
                <c:pt idx="1068">
                  <c:v>0.25</c:v>
                </c:pt>
                <c:pt idx="1069">
                  <c:v>0.25</c:v>
                </c:pt>
                <c:pt idx="1070">
                  <c:v>0.25</c:v>
                </c:pt>
                <c:pt idx="1071">
                  <c:v>0.25</c:v>
                </c:pt>
                <c:pt idx="1072">
                  <c:v>0.25</c:v>
                </c:pt>
                <c:pt idx="1073">
                  <c:v>0.25</c:v>
                </c:pt>
                <c:pt idx="1074">
                  <c:v>0.25</c:v>
                </c:pt>
                <c:pt idx="1075">
                  <c:v>0.25</c:v>
                </c:pt>
                <c:pt idx="1076">
                  <c:v>0.25</c:v>
                </c:pt>
                <c:pt idx="1077">
                  <c:v>0.25</c:v>
                </c:pt>
                <c:pt idx="1078">
                  <c:v>0.25</c:v>
                </c:pt>
                <c:pt idx="1079">
                  <c:v>0.25</c:v>
                </c:pt>
                <c:pt idx="1080">
                  <c:v>0.25</c:v>
                </c:pt>
                <c:pt idx="1081">
                  <c:v>0.25</c:v>
                </c:pt>
                <c:pt idx="1082">
                  <c:v>0.25</c:v>
                </c:pt>
                <c:pt idx="1083">
                  <c:v>0.25</c:v>
                </c:pt>
                <c:pt idx="1084">
                  <c:v>0.25</c:v>
                </c:pt>
                <c:pt idx="1085">
                  <c:v>0.25</c:v>
                </c:pt>
                <c:pt idx="1086">
                  <c:v>0.25</c:v>
                </c:pt>
                <c:pt idx="1087">
                  <c:v>0.25</c:v>
                </c:pt>
                <c:pt idx="1088">
                  <c:v>0.25</c:v>
                </c:pt>
                <c:pt idx="1089">
                  <c:v>0.25</c:v>
                </c:pt>
                <c:pt idx="1090">
                  <c:v>0.25</c:v>
                </c:pt>
                <c:pt idx="1091">
                  <c:v>0.25</c:v>
                </c:pt>
                <c:pt idx="1092">
                  <c:v>0.25</c:v>
                </c:pt>
                <c:pt idx="1093">
                  <c:v>0.25</c:v>
                </c:pt>
                <c:pt idx="1094">
                  <c:v>0.25</c:v>
                </c:pt>
                <c:pt idx="1095">
                  <c:v>0.25</c:v>
                </c:pt>
                <c:pt idx="1096">
                  <c:v>0.25</c:v>
                </c:pt>
                <c:pt idx="1097">
                  <c:v>0.25</c:v>
                </c:pt>
                <c:pt idx="1098">
                  <c:v>0.25</c:v>
                </c:pt>
                <c:pt idx="1099">
                  <c:v>0.25</c:v>
                </c:pt>
                <c:pt idx="1100">
                  <c:v>0.25</c:v>
                </c:pt>
                <c:pt idx="1101">
                  <c:v>0.25</c:v>
                </c:pt>
                <c:pt idx="1102">
                  <c:v>0.25</c:v>
                </c:pt>
                <c:pt idx="1103">
                  <c:v>0.25</c:v>
                </c:pt>
                <c:pt idx="1104">
                  <c:v>0.25</c:v>
                </c:pt>
                <c:pt idx="1105">
                  <c:v>0.25</c:v>
                </c:pt>
                <c:pt idx="1106">
                  <c:v>0.25</c:v>
                </c:pt>
                <c:pt idx="1107">
                  <c:v>0.25</c:v>
                </c:pt>
                <c:pt idx="1108">
                  <c:v>0.25</c:v>
                </c:pt>
                <c:pt idx="1109">
                  <c:v>0.25</c:v>
                </c:pt>
                <c:pt idx="1110">
                  <c:v>0.25</c:v>
                </c:pt>
                <c:pt idx="1111">
                  <c:v>0.25</c:v>
                </c:pt>
                <c:pt idx="1112">
                  <c:v>0.25</c:v>
                </c:pt>
                <c:pt idx="1113">
                  <c:v>0.25</c:v>
                </c:pt>
                <c:pt idx="1114">
                  <c:v>0.25</c:v>
                </c:pt>
                <c:pt idx="1115">
                  <c:v>0.25</c:v>
                </c:pt>
                <c:pt idx="1116">
                  <c:v>0.25</c:v>
                </c:pt>
                <c:pt idx="1117">
                  <c:v>0.25</c:v>
                </c:pt>
                <c:pt idx="1118">
                  <c:v>0.25</c:v>
                </c:pt>
                <c:pt idx="1119">
                  <c:v>0.25</c:v>
                </c:pt>
                <c:pt idx="1120">
                  <c:v>0.25</c:v>
                </c:pt>
                <c:pt idx="1121">
                  <c:v>0.25</c:v>
                </c:pt>
                <c:pt idx="1122">
                  <c:v>0.25</c:v>
                </c:pt>
                <c:pt idx="1123">
                  <c:v>0.25</c:v>
                </c:pt>
                <c:pt idx="1124">
                  <c:v>0.25</c:v>
                </c:pt>
                <c:pt idx="1125">
                  <c:v>0.25</c:v>
                </c:pt>
                <c:pt idx="1126">
                  <c:v>0.25</c:v>
                </c:pt>
                <c:pt idx="1127">
                  <c:v>0.25</c:v>
                </c:pt>
                <c:pt idx="1128">
                  <c:v>0.25</c:v>
                </c:pt>
                <c:pt idx="1129">
                  <c:v>0.25</c:v>
                </c:pt>
                <c:pt idx="1130">
                  <c:v>0.25</c:v>
                </c:pt>
                <c:pt idx="1131">
                  <c:v>0.25</c:v>
                </c:pt>
                <c:pt idx="1132">
                  <c:v>0.25</c:v>
                </c:pt>
                <c:pt idx="1133">
                  <c:v>0.25</c:v>
                </c:pt>
                <c:pt idx="1134">
                  <c:v>0.25</c:v>
                </c:pt>
                <c:pt idx="1135">
                  <c:v>0.25</c:v>
                </c:pt>
                <c:pt idx="1136">
                  <c:v>0.25</c:v>
                </c:pt>
                <c:pt idx="1137">
                  <c:v>0.25</c:v>
                </c:pt>
                <c:pt idx="1138">
                  <c:v>0.25</c:v>
                </c:pt>
                <c:pt idx="1139">
                  <c:v>0.25</c:v>
                </c:pt>
                <c:pt idx="1140">
                  <c:v>0.25</c:v>
                </c:pt>
                <c:pt idx="1141">
                  <c:v>0.25</c:v>
                </c:pt>
                <c:pt idx="1142">
                  <c:v>0.25</c:v>
                </c:pt>
                <c:pt idx="1143">
                  <c:v>0.25</c:v>
                </c:pt>
                <c:pt idx="1144">
                  <c:v>0.25</c:v>
                </c:pt>
                <c:pt idx="1145">
                  <c:v>0.25</c:v>
                </c:pt>
                <c:pt idx="1146">
                  <c:v>0.25</c:v>
                </c:pt>
                <c:pt idx="1147">
                  <c:v>0.25</c:v>
                </c:pt>
                <c:pt idx="1148">
                  <c:v>0.25</c:v>
                </c:pt>
                <c:pt idx="1149">
                  <c:v>0.25</c:v>
                </c:pt>
                <c:pt idx="1150">
                  <c:v>0.25</c:v>
                </c:pt>
                <c:pt idx="1151">
                  <c:v>0.25</c:v>
                </c:pt>
                <c:pt idx="1152">
                  <c:v>0.25</c:v>
                </c:pt>
                <c:pt idx="1153">
                  <c:v>0.25</c:v>
                </c:pt>
                <c:pt idx="1154">
                  <c:v>0.25</c:v>
                </c:pt>
                <c:pt idx="1155">
                  <c:v>0.25</c:v>
                </c:pt>
                <c:pt idx="1156">
                  <c:v>0.25</c:v>
                </c:pt>
                <c:pt idx="1157">
                  <c:v>0.25</c:v>
                </c:pt>
                <c:pt idx="1158">
                  <c:v>0.25</c:v>
                </c:pt>
                <c:pt idx="1159">
                  <c:v>0.25</c:v>
                </c:pt>
                <c:pt idx="1160">
                  <c:v>0.25</c:v>
                </c:pt>
                <c:pt idx="1161">
                  <c:v>0.25</c:v>
                </c:pt>
                <c:pt idx="1162">
                  <c:v>0.25</c:v>
                </c:pt>
                <c:pt idx="1163">
                  <c:v>0.25</c:v>
                </c:pt>
                <c:pt idx="1164">
                  <c:v>0.25</c:v>
                </c:pt>
                <c:pt idx="1165">
                  <c:v>0.25</c:v>
                </c:pt>
                <c:pt idx="1166">
                  <c:v>0.25</c:v>
                </c:pt>
                <c:pt idx="1167">
                  <c:v>0.25</c:v>
                </c:pt>
                <c:pt idx="1168">
                  <c:v>0.25</c:v>
                </c:pt>
                <c:pt idx="1169">
                  <c:v>0.25</c:v>
                </c:pt>
                <c:pt idx="1170">
                  <c:v>0.25</c:v>
                </c:pt>
                <c:pt idx="1171">
                  <c:v>0.25</c:v>
                </c:pt>
                <c:pt idx="1172">
                  <c:v>0.25</c:v>
                </c:pt>
                <c:pt idx="1173">
                  <c:v>0.25</c:v>
                </c:pt>
                <c:pt idx="1174">
                  <c:v>0.25</c:v>
                </c:pt>
                <c:pt idx="1175">
                  <c:v>0.25</c:v>
                </c:pt>
                <c:pt idx="1176">
                  <c:v>0.25</c:v>
                </c:pt>
                <c:pt idx="1177">
                  <c:v>0.25</c:v>
                </c:pt>
                <c:pt idx="1178">
                  <c:v>0.25</c:v>
                </c:pt>
                <c:pt idx="1179">
                  <c:v>0.25</c:v>
                </c:pt>
                <c:pt idx="1180">
                  <c:v>0.25</c:v>
                </c:pt>
                <c:pt idx="1181">
                  <c:v>0.25</c:v>
                </c:pt>
                <c:pt idx="1182">
                  <c:v>0.25</c:v>
                </c:pt>
                <c:pt idx="1183">
                  <c:v>0.25</c:v>
                </c:pt>
                <c:pt idx="1184">
                  <c:v>0.25</c:v>
                </c:pt>
                <c:pt idx="1185">
                  <c:v>0.25</c:v>
                </c:pt>
                <c:pt idx="1186">
                  <c:v>0.25</c:v>
                </c:pt>
                <c:pt idx="1187">
                  <c:v>0.25</c:v>
                </c:pt>
                <c:pt idx="1188">
                  <c:v>0.25</c:v>
                </c:pt>
                <c:pt idx="1189">
                  <c:v>0.25</c:v>
                </c:pt>
                <c:pt idx="1190">
                  <c:v>0.25</c:v>
                </c:pt>
                <c:pt idx="1191">
                  <c:v>0.25</c:v>
                </c:pt>
                <c:pt idx="1192">
                  <c:v>0.25</c:v>
                </c:pt>
                <c:pt idx="1193">
                  <c:v>0.25</c:v>
                </c:pt>
                <c:pt idx="1194">
                  <c:v>0.25</c:v>
                </c:pt>
                <c:pt idx="1195">
                  <c:v>0.25</c:v>
                </c:pt>
                <c:pt idx="1196">
                  <c:v>0.25</c:v>
                </c:pt>
                <c:pt idx="1197">
                  <c:v>0.25</c:v>
                </c:pt>
                <c:pt idx="1198">
                  <c:v>0.25</c:v>
                </c:pt>
                <c:pt idx="1199">
                  <c:v>0.25</c:v>
                </c:pt>
                <c:pt idx="1200">
                  <c:v>0.25</c:v>
                </c:pt>
                <c:pt idx="1201">
                  <c:v>0.25</c:v>
                </c:pt>
                <c:pt idx="1202">
                  <c:v>0.25</c:v>
                </c:pt>
                <c:pt idx="1203">
                  <c:v>0.25</c:v>
                </c:pt>
                <c:pt idx="1204">
                  <c:v>0.25</c:v>
                </c:pt>
                <c:pt idx="1205">
                  <c:v>0.25</c:v>
                </c:pt>
                <c:pt idx="1206">
                  <c:v>0.25</c:v>
                </c:pt>
                <c:pt idx="1207">
                  <c:v>0.25</c:v>
                </c:pt>
                <c:pt idx="1208">
                  <c:v>0.25</c:v>
                </c:pt>
                <c:pt idx="1209">
                  <c:v>0.25</c:v>
                </c:pt>
                <c:pt idx="1210">
                  <c:v>0.25</c:v>
                </c:pt>
                <c:pt idx="1211">
                  <c:v>0.25</c:v>
                </c:pt>
                <c:pt idx="1212">
                  <c:v>0.25</c:v>
                </c:pt>
                <c:pt idx="1213">
                  <c:v>0.25</c:v>
                </c:pt>
                <c:pt idx="1214">
                  <c:v>0.25</c:v>
                </c:pt>
                <c:pt idx="1215">
                  <c:v>0.25</c:v>
                </c:pt>
                <c:pt idx="1216">
                  <c:v>0.25</c:v>
                </c:pt>
                <c:pt idx="1217">
                  <c:v>0.25</c:v>
                </c:pt>
                <c:pt idx="1218">
                  <c:v>0.25</c:v>
                </c:pt>
                <c:pt idx="1219">
                  <c:v>0.25</c:v>
                </c:pt>
                <c:pt idx="1220">
                  <c:v>0.25</c:v>
                </c:pt>
                <c:pt idx="1221">
                  <c:v>0.25</c:v>
                </c:pt>
                <c:pt idx="1222">
                  <c:v>0.25</c:v>
                </c:pt>
                <c:pt idx="1223">
                  <c:v>0.25</c:v>
                </c:pt>
                <c:pt idx="1224">
                  <c:v>0.25</c:v>
                </c:pt>
                <c:pt idx="1225">
                  <c:v>0.25</c:v>
                </c:pt>
                <c:pt idx="1226">
                  <c:v>0.25</c:v>
                </c:pt>
                <c:pt idx="1227">
                  <c:v>0.25</c:v>
                </c:pt>
                <c:pt idx="1228">
                  <c:v>0.25</c:v>
                </c:pt>
                <c:pt idx="1229">
                  <c:v>0.25</c:v>
                </c:pt>
                <c:pt idx="1230">
                  <c:v>0.25</c:v>
                </c:pt>
                <c:pt idx="1231">
                  <c:v>0.25</c:v>
                </c:pt>
                <c:pt idx="1232">
                  <c:v>0.25</c:v>
                </c:pt>
                <c:pt idx="1233">
                  <c:v>0.25</c:v>
                </c:pt>
                <c:pt idx="1234">
                  <c:v>0.25</c:v>
                </c:pt>
                <c:pt idx="1235">
                  <c:v>0.25</c:v>
                </c:pt>
                <c:pt idx="1236">
                  <c:v>0.25</c:v>
                </c:pt>
                <c:pt idx="1237">
                  <c:v>0.25</c:v>
                </c:pt>
                <c:pt idx="1238">
                  <c:v>0.25</c:v>
                </c:pt>
                <c:pt idx="1239">
                  <c:v>0.25</c:v>
                </c:pt>
                <c:pt idx="1240">
                  <c:v>0.25</c:v>
                </c:pt>
                <c:pt idx="1241">
                  <c:v>0.25</c:v>
                </c:pt>
                <c:pt idx="1242">
                  <c:v>0.25</c:v>
                </c:pt>
                <c:pt idx="1243">
                  <c:v>0.25</c:v>
                </c:pt>
                <c:pt idx="1244">
                  <c:v>0.25</c:v>
                </c:pt>
                <c:pt idx="1245">
                  <c:v>0.25</c:v>
                </c:pt>
                <c:pt idx="1246">
                  <c:v>0.25</c:v>
                </c:pt>
                <c:pt idx="1247">
                  <c:v>0.25</c:v>
                </c:pt>
                <c:pt idx="1248">
                  <c:v>0.25</c:v>
                </c:pt>
                <c:pt idx="1249">
                  <c:v>0.25</c:v>
                </c:pt>
                <c:pt idx="1250">
                  <c:v>0.25</c:v>
                </c:pt>
                <c:pt idx="1251">
                  <c:v>0.25</c:v>
                </c:pt>
                <c:pt idx="1252">
                  <c:v>0.25</c:v>
                </c:pt>
                <c:pt idx="1253">
                  <c:v>0.25</c:v>
                </c:pt>
                <c:pt idx="1254">
                  <c:v>0.25</c:v>
                </c:pt>
                <c:pt idx="1255">
                  <c:v>0.25</c:v>
                </c:pt>
                <c:pt idx="1256">
                  <c:v>0.25</c:v>
                </c:pt>
                <c:pt idx="1257">
                  <c:v>0.25</c:v>
                </c:pt>
                <c:pt idx="1258">
                  <c:v>0.25</c:v>
                </c:pt>
                <c:pt idx="1259">
                  <c:v>0.25</c:v>
                </c:pt>
                <c:pt idx="1260">
                  <c:v>0.25</c:v>
                </c:pt>
                <c:pt idx="1261">
                  <c:v>0.25</c:v>
                </c:pt>
                <c:pt idx="1262">
                  <c:v>0.25</c:v>
                </c:pt>
                <c:pt idx="1263">
                  <c:v>0.25</c:v>
                </c:pt>
                <c:pt idx="1264">
                  <c:v>0.25</c:v>
                </c:pt>
                <c:pt idx="1265">
                  <c:v>0.25</c:v>
                </c:pt>
                <c:pt idx="1266">
                  <c:v>0.25</c:v>
                </c:pt>
                <c:pt idx="1267">
                  <c:v>0.25</c:v>
                </c:pt>
                <c:pt idx="1268">
                  <c:v>0.25</c:v>
                </c:pt>
                <c:pt idx="1269">
                  <c:v>0.25</c:v>
                </c:pt>
                <c:pt idx="1270">
                  <c:v>0.25</c:v>
                </c:pt>
                <c:pt idx="1271">
                  <c:v>0.25</c:v>
                </c:pt>
                <c:pt idx="1272">
                  <c:v>0.25</c:v>
                </c:pt>
                <c:pt idx="1273">
                  <c:v>0.25</c:v>
                </c:pt>
                <c:pt idx="1274">
                  <c:v>0.25</c:v>
                </c:pt>
                <c:pt idx="1275">
                  <c:v>0.25</c:v>
                </c:pt>
                <c:pt idx="1276">
                  <c:v>0.25</c:v>
                </c:pt>
                <c:pt idx="1277">
                  <c:v>0.25</c:v>
                </c:pt>
                <c:pt idx="1278">
                  <c:v>0.25</c:v>
                </c:pt>
                <c:pt idx="1279">
                  <c:v>0.25</c:v>
                </c:pt>
                <c:pt idx="1280">
                  <c:v>0.25</c:v>
                </c:pt>
                <c:pt idx="1281">
                  <c:v>0.25</c:v>
                </c:pt>
                <c:pt idx="1282">
                  <c:v>0.25</c:v>
                </c:pt>
                <c:pt idx="1283">
                  <c:v>0.25</c:v>
                </c:pt>
                <c:pt idx="1284">
                  <c:v>0.25</c:v>
                </c:pt>
                <c:pt idx="1285">
                  <c:v>0.25</c:v>
                </c:pt>
                <c:pt idx="1286">
                  <c:v>0.25</c:v>
                </c:pt>
                <c:pt idx="1287">
                  <c:v>0.25</c:v>
                </c:pt>
                <c:pt idx="1288">
                  <c:v>0.25</c:v>
                </c:pt>
                <c:pt idx="1289">
                  <c:v>0.25</c:v>
                </c:pt>
                <c:pt idx="1290">
                  <c:v>0.25</c:v>
                </c:pt>
                <c:pt idx="1291">
                  <c:v>0.25</c:v>
                </c:pt>
                <c:pt idx="1292">
                  <c:v>0.25</c:v>
                </c:pt>
                <c:pt idx="1293">
                  <c:v>0.25</c:v>
                </c:pt>
                <c:pt idx="1294">
                  <c:v>0.25</c:v>
                </c:pt>
                <c:pt idx="1295">
                  <c:v>0.25</c:v>
                </c:pt>
                <c:pt idx="1296">
                  <c:v>0.25</c:v>
                </c:pt>
                <c:pt idx="1297">
                  <c:v>0.25</c:v>
                </c:pt>
                <c:pt idx="1298">
                  <c:v>0.25</c:v>
                </c:pt>
                <c:pt idx="1299">
                  <c:v>0.25</c:v>
                </c:pt>
                <c:pt idx="1300">
                  <c:v>0.25</c:v>
                </c:pt>
                <c:pt idx="1301">
                  <c:v>0.25</c:v>
                </c:pt>
                <c:pt idx="1302">
                  <c:v>0.25</c:v>
                </c:pt>
                <c:pt idx="1303">
                  <c:v>0.25</c:v>
                </c:pt>
                <c:pt idx="1304">
                  <c:v>0.25</c:v>
                </c:pt>
                <c:pt idx="1305">
                  <c:v>0.25</c:v>
                </c:pt>
                <c:pt idx="1306">
                  <c:v>0.25</c:v>
                </c:pt>
                <c:pt idx="1307">
                  <c:v>0.25</c:v>
                </c:pt>
                <c:pt idx="1308">
                  <c:v>0.25</c:v>
                </c:pt>
                <c:pt idx="1309">
                  <c:v>0.25</c:v>
                </c:pt>
                <c:pt idx="1310">
                  <c:v>0.25</c:v>
                </c:pt>
                <c:pt idx="1311">
                  <c:v>0.25</c:v>
                </c:pt>
                <c:pt idx="1312">
                  <c:v>0.25</c:v>
                </c:pt>
                <c:pt idx="1313">
                  <c:v>0.25</c:v>
                </c:pt>
                <c:pt idx="1314">
                  <c:v>0.25</c:v>
                </c:pt>
                <c:pt idx="1315">
                  <c:v>0.25</c:v>
                </c:pt>
                <c:pt idx="1316">
                  <c:v>0.25</c:v>
                </c:pt>
                <c:pt idx="1317">
                  <c:v>0.25</c:v>
                </c:pt>
                <c:pt idx="1318">
                  <c:v>0.25</c:v>
                </c:pt>
                <c:pt idx="1319">
                  <c:v>0.25</c:v>
                </c:pt>
                <c:pt idx="1320">
                  <c:v>0.25</c:v>
                </c:pt>
                <c:pt idx="1321">
                  <c:v>0.25</c:v>
                </c:pt>
                <c:pt idx="1322">
                  <c:v>0.25</c:v>
                </c:pt>
                <c:pt idx="1323">
                  <c:v>0.25</c:v>
                </c:pt>
                <c:pt idx="1324">
                  <c:v>0.25</c:v>
                </c:pt>
                <c:pt idx="1325">
                  <c:v>0.25</c:v>
                </c:pt>
                <c:pt idx="1326">
                  <c:v>0.25</c:v>
                </c:pt>
                <c:pt idx="1327">
                  <c:v>0.25</c:v>
                </c:pt>
                <c:pt idx="1328">
                  <c:v>0.25</c:v>
                </c:pt>
                <c:pt idx="1329">
                  <c:v>0.25</c:v>
                </c:pt>
                <c:pt idx="1330">
                  <c:v>0.25</c:v>
                </c:pt>
                <c:pt idx="1331">
                  <c:v>0.25</c:v>
                </c:pt>
                <c:pt idx="1332">
                  <c:v>0.25</c:v>
                </c:pt>
                <c:pt idx="1333">
                  <c:v>0.25</c:v>
                </c:pt>
                <c:pt idx="1334">
                  <c:v>0.25</c:v>
                </c:pt>
                <c:pt idx="1335">
                  <c:v>0.25</c:v>
                </c:pt>
                <c:pt idx="1336">
                  <c:v>0.25</c:v>
                </c:pt>
                <c:pt idx="1337">
                  <c:v>0.25</c:v>
                </c:pt>
                <c:pt idx="1338">
                  <c:v>0.25</c:v>
                </c:pt>
                <c:pt idx="1339">
                  <c:v>0.25</c:v>
                </c:pt>
                <c:pt idx="1340">
                  <c:v>0.25</c:v>
                </c:pt>
                <c:pt idx="1341">
                  <c:v>0.25</c:v>
                </c:pt>
                <c:pt idx="1342">
                  <c:v>0.25</c:v>
                </c:pt>
                <c:pt idx="1343">
                  <c:v>0.25</c:v>
                </c:pt>
                <c:pt idx="1344">
                  <c:v>0.25</c:v>
                </c:pt>
                <c:pt idx="1345">
                  <c:v>0.25</c:v>
                </c:pt>
                <c:pt idx="1346">
                  <c:v>0.25</c:v>
                </c:pt>
                <c:pt idx="1347">
                  <c:v>0.25</c:v>
                </c:pt>
                <c:pt idx="1348">
                  <c:v>0.25</c:v>
                </c:pt>
                <c:pt idx="1349">
                  <c:v>0.25</c:v>
                </c:pt>
                <c:pt idx="1350">
                  <c:v>0.25</c:v>
                </c:pt>
                <c:pt idx="1351">
                  <c:v>0.25</c:v>
                </c:pt>
                <c:pt idx="1352">
                  <c:v>0.25</c:v>
                </c:pt>
                <c:pt idx="1353">
                  <c:v>0.25</c:v>
                </c:pt>
                <c:pt idx="1354">
                  <c:v>0.25</c:v>
                </c:pt>
                <c:pt idx="1355">
                  <c:v>0.25</c:v>
                </c:pt>
                <c:pt idx="1356">
                  <c:v>0.25</c:v>
                </c:pt>
                <c:pt idx="1357">
                  <c:v>0.25</c:v>
                </c:pt>
                <c:pt idx="1358">
                  <c:v>0.25</c:v>
                </c:pt>
                <c:pt idx="1359">
                  <c:v>0.25</c:v>
                </c:pt>
                <c:pt idx="1360">
                  <c:v>0.25</c:v>
                </c:pt>
                <c:pt idx="1361">
                  <c:v>0.25</c:v>
                </c:pt>
                <c:pt idx="1362">
                  <c:v>0.25</c:v>
                </c:pt>
                <c:pt idx="1363">
                  <c:v>0.25</c:v>
                </c:pt>
                <c:pt idx="1364">
                  <c:v>0.25</c:v>
                </c:pt>
                <c:pt idx="1365">
                  <c:v>0.25</c:v>
                </c:pt>
                <c:pt idx="1366">
                  <c:v>0.25</c:v>
                </c:pt>
                <c:pt idx="1367">
                  <c:v>0.25</c:v>
                </c:pt>
                <c:pt idx="1368">
                  <c:v>0.25</c:v>
                </c:pt>
                <c:pt idx="1369">
                  <c:v>0.25</c:v>
                </c:pt>
                <c:pt idx="1370">
                  <c:v>0.25</c:v>
                </c:pt>
                <c:pt idx="1371">
                  <c:v>0.25</c:v>
                </c:pt>
                <c:pt idx="1372">
                  <c:v>0.25</c:v>
                </c:pt>
                <c:pt idx="1373">
                  <c:v>0.25</c:v>
                </c:pt>
                <c:pt idx="1374">
                  <c:v>0.25</c:v>
                </c:pt>
                <c:pt idx="1375">
                  <c:v>0.25</c:v>
                </c:pt>
                <c:pt idx="1376">
                  <c:v>0.25</c:v>
                </c:pt>
                <c:pt idx="1377">
                  <c:v>0.25</c:v>
                </c:pt>
                <c:pt idx="1378">
                  <c:v>0.25</c:v>
                </c:pt>
                <c:pt idx="1379">
                  <c:v>0.25</c:v>
                </c:pt>
                <c:pt idx="1380">
                  <c:v>0.25</c:v>
                </c:pt>
                <c:pt idx="1381">
                  <c:v>0.25</c:v>
                </c:pt>
                <c:pt idx="1382">
                  <c:v>0.25</c:v>
                </c:pt>
                <c:pt idx="1383">
                  <c:v>0.25</c:v>
                </c:pt>
                <c:pt idx="1384">
                  <c:v>0.25</c:v>
                </c:pt>
                <c:pt idx="1385">
                  <c:v>0.25</c:v>
                </c:pt>
                <c:pt idx="1386">
                  <c:v>0.25</c:v>
                </c:pt>
                <c:pt idx="1387">
                  <c:v>0.25</c:v>
                </c:pt>
                <c:pt idx="1388">
                  <c:v>0.25</c:v>
                </c:pt>
                <c:pt idx="1389">
                  <c:v>0.25</c:v>
                </c:pt>
                <c:pt idx="1390">
                  <c:v>0.25</c:v>
                </c:pt>
                <c:pt idx="1391">
                  <c:v>0.25</c:v>
                </c:pt>
                <c:pt idx="1392">
                  <c:v>0.25</c:v>
                </c:pt>
                <c:pt idx="1393">
                  <c:v>0.25</c:v>
                </c:pt>
                <c:pt idx="1394">
                  <c:v>0.25</c:v>
                </c:pt>
                <c:pt idx="1395">
                  <c:v>0.25</c:v>
                </c:pt>
                <c:pt idx="1396">
                  <c:v>0.25</c:v>
                </c:pt>
                <c:pt idx="1397">
                  <c:v>0.25</c:v>
                </c:pt>
                <c:pt idx="1398">
                  <c:v>0.25</c:v>
                </c:pt>
                <c:pt idx="1399">
                  <c:v>0.25</c:v>
                </c:pt>
                <c:pt idx="1400">
                  <c:v>0.25</c:v>
                </c:pt>
                <c:pt idx="1401">
                  <c:v>0.25</c:v>
                </c:pt>
                <c:pt idx="1402">
                  <c:v>0.25</c:v>
                </c:pt>
                <c:pt idx="1403">
                  <c:v>0.25</c:v>
                </c:pt>
                <c:pt idx="1404">
                  <c:v>0.25</c:v>
                </c:pt>
                <c:pt idx="1405">
                  <c:v>0.25</c:v>
                </c:pt>
                <c:pt idx="1406">
                  <c:v>0.25</c:v>
                </c:pt>
                <c:pt idx="1407">
                  <c:v>0.25</c:v>
                </c:pt>
                <c:pt idx="1408">
                  <c:v>0.25</c:v>
                </c:pt>
                <c:pt idx="1409">
                  <c:v>0.25</c:v>
                </c:pt>
                <c:pt idx="1410">
                  <c:v>0.25</c:v>
                </c:pt>
                <c:pt idx="1411">
                  <c:v>0.25</c:v>
                </c:pt>
                <c:pt idx="1412">
                  <c:v>0.25</c:v>
                </c:pt>
                <c:pt idx="1413">
                  <c:v>0.25</c:v>
                </c:pt>
                <c:pt idx="1414">
                  <c:v>0.25</c:v>
                </c:pt>
                <c:pt idx="1415">
                  <c:v>0.25</c:v>
                </c:pt>
                <c:pt idx="1416">
                  <c:v>0.25</c:v>
                </c:pt>
                <c:pt idx="1417">
                  <c:v>0.25</c:v>
                </c:pt>
                <c:pt idx="1418">
                  <c:v>0.25</c:v>
                </c:pt>
                <c:pt idx="1419">
                  <c:v>0.25</c:v>
                </c:pt>
                <c:pt idx="1420">
                  <c:v>0.25</c:v>
                </c:pt>
                <c:pt idx="1421">
                  <c:v>0.25</c:v>
                </c:pt>
                <c:pt idx="1422">
                  <c:v>0.25</c:v>
                </c:pt>
                <c:pt idx="1423">
                  <c:v>0.25</c:v>
                </c:pt>
                <c:pt idx="1424">
                  <c:v>0.25</c:v>
                </c:pt>
                <c:pt idx="1425">
                  <c:v>0.25</c:v>
                </c:pt>
                <c:pt idx="1426">
                  <c:v>0.25</c:v>
                </c:pt>
                <c:pt idx="1427">
                  <c:v>0.25</c:v>
                </c:pt>
                <c:pt idx="1428">
                  <c:v>0.25</c:v>
                </c:pt>
                <c:pt idx="1429">
                  <c:v>0.25</c:v>
                </c:pt>
                <c:pt idx="1430">
                  <c:v>0.25</c:v>
                </c:pt>
                <c:pt idx="1431">
                  <c:v>0.25</c:v>
                </c:pt>
                <c:pt idx="1432">
                  <c:v>0.25</c:v>
                </c:pt>
                <c:pt idx="1433">
                  <c:v>0.25</c:v>
                </c:pt>
                <c:pt idx="1434">
                  <c:v>0.25</c:v>
                </c:pt>
                <c:pt idx="1435">
                  <c:v>0.25</c:v>
                </c:pt>
                <c:pt idx="1436">
                  <c:v>0.25</c:v>
                </c:pt>
                <c:pt idx="1437">
                  <c:v>0.25</c:v>
                </c:pt>
                <c:pt idx="1438">
                  <c:v>0.25</c:v>
                </c:pt>
                <c:pt idx="1439">
                  <c:v>0.25</c:v>
                </c:pt>
                <c:pt idx="1440">
                  <c:v>0.25</c:v>
                </c:pt>
                <c:pt idx="1441">
                  <c:v>0.25</c:v>
                </c:pt>
                <c:pt idx="1442">
                  <c:v>0.25</c:v>
                </c:pt>
                <c:pt idx="1443">
                  <c:v>0.25</c:v>
                </c:pt>
                <c:pt idx="1444">
                  <c:v>0.25</c:v>
                </c:pt>
                <c:pt idx="1445">
                  <c:v>0.25</c:v>
                </c:pt>
                <c:pt idx="1446">
                  <c:v>0.25</c:v>
                </c:pt>
                <c:pt idx="1447">
                  <c:v>0.25</c:v>
                </c:pt>
                <c:pt idx="1448">
                  <c:v>0.25</c:v>
                </c:pt>
                <c:pt idx="1449">
                  <c:v>0.25</c:v>
                </c:pt>
                <c:pt idx="1450">
                  <c:v>0.25</c:v>
                </c:pt>
                <c:pt idx="1451">
                  <c:v>0.25</c:v>
                </c:pt>
                <c:pt idx="1452">
                  <c:v>0.25</c:v>
                </c:pt>
                <c:pt idx="1453">
                  <c:v>0.25</c:v>
                </c:pt>
                <c:pt idx="1454">
                  <c:v>0.25</c:v>
                </c:pt>
                <c:pt idx="1455">
                  <c:v>0.25</c:v>
                </c:pt>
                <c:pt idx="1456">
                  <c:v>0.25</c:v>
                </c:pt>
                <c:pt idx="1457">
                  <c:v>0.25</c:v>
                </c:pt>
                <c:pt idx="1458">
                  <c:v>0.25</c:v>
                </c:pt>
                <c:pt idx="1459">
                  <c:v>0.25</c:v>
                </c:pt>
                <c:pt idx="1460">
                  <c:v>0.25</c:v>
                </c:pt>
                <c:pt idx="1461">
                  <c:v>0.25</c:v>
                </c:pt>
                <c:pt idx="1462">
                  <c:v>0.25</c:v>
                </c:pt>
                <c:pt idx="1463">
                  <c:v>0.25</c:v>
                </c:pt>
                <c:pt idx="1464">
                  <c:v>0.25</c:v>
                </c:pt>
                <c:pt idx="1465">
                  <c:v>0.25</c:v>
                </c:pt>
                <c:pt idx="1466">
                  <c:v>0.25</c:v>
                </c:pt>
                <c:pt idx="1467">
                  <c:v>0.25</c:v>
                </c:pt>
                <c:pt idx="1468">
                  <c:v>0.25</c:v>
                </c:pt>
                <c:pt idx="1469">
                  <c:v>0.25</c:v>
                </c:pt>
                <c:pt idx="1470">
                  <c:v>0.25</c:v>
                </c:pt>
                <c:pt idx="1471">
                  <c:v>0.25</c:v>
                </c:pt>
                <c:pt idx="1472">
                  <c:v>0.25</c:v>
                </c:pt>
                <c:pt idx="1473">
                  <c:v>0.25</c:v>
                </c:pt>
                <c:pt idx="1474">
                  <c:v>0.25</c:v>
                </c:pt>
                <c:pt idx="1475">
                  <c:v>0.25</c:v>
                </c:pt>
                <c:pt idx="1476">
                  <c:v>0.25</c:v>
                </c:pt>
                <c:pt idx="1477">
                  <c:v>0.25</c:v>
                </c:pt>
                <c:pt idx="1478">
                  <c:v>0.25</c:v>
                </c:pt>
                <c:pt idx="1479">
                  <c:v>0.25</c:v>
                </c:pt>
                <c:pt idx="1480">
                  <c:v>0.25</c:v>
                </c:pt>
                <c:pt idx="1481">
                  <c:v>0.25</c:v>
                </c:pt>
                <c:pt idx="1482">
                  <c:v>0.25</c:v>
                </c:pt>
                <c:pt idx="1483">
                  <c:v>0.25</c:v>
                </c:pt>
                <c:pt idx="1484">
                  <c:v>0.25</c:v>
                </c:pt>
                <c:pt idx="1485">
                  <c:v>0.25</c:v>
                </c:pt>
                <c:pt idx="1486">
                  <c:v>0.25</c:v>
                </c:pt>
                <c:pt idx="1487">
                  <c:v>0.25</c:v>
                </c:pt>
                <c:pt idx="1488">
                  <c:v>0.25</c:v>
                </c:pt>
                <c:pt idx="1489">
                  <c:v>0.25</c:v>
                </c:pt>
                <c:pt idx="1490">
                  <c:v>0.25</c:v>
                </c:pt>
                <c:pt idx="1491">
                  <c:v>0.25</c:v>
                </c:pt>
                <c:pt idx="1492">
                  <c:v>0.25</c:v>
                </c:pt>
                <c:pt idx="1493">
                  <c:v>0.25</c:v>
                </c:pt>
                <c:pt idx="1494">
                  <c:v>0.25</c:v>
                </c:pt>
                <c:pt idx="1495">
                  <c:v>0.25</c:v>
                </c:pt>
                <c:pt idx="1496">
                  <c:v>0.25</c:v>
                </c:pt>
                <c:pt idx="1497">
                  <c:v>0.25</c:v>
                </c:pt>
                <c:pt idx="1498">
                  <c:v>0.25</c:v>
                </c:pt>
                <c:pt idx="1499">
                  <c:v>0.25</c:v>
                </c:pt>
                <c:pt idx="1500">
                  <c:v>0.25</c:v>
                </c:pt>
                <c:pt idx="1501">
                  <c:v>0.25</c:v>
                </c:pt>
                <c:pt idx="1502">
                  <c:v>0.25</c:v>
                </c:pt>
                <c:pt idx="1503">
                  <c:v>0.25</c:v>
                </c:pt>
                <c:pt idx="1504">
                  <c:v>0.25</c:v>
                </c:pt>
                <c:pt idx="1505">
                  <c:v>0.25</c:v>
                </c:pt>
                <c:pt idx="1506">
                  <c:v>0.25</c:v>
                </c:pt>
                <c:pt idx="1507">
                  <c:v>0.25</c:v>
                </c:pt>
                <c:pt idx="1508">
                  <c:v>0.25</c:v>
                </c:pt>
                <c:pt idx="1509">
                  <c:v>0.25</c:v>
                </c:pt>
                <c:pt idx="1510">
                  <c:v>0.25</c:v>
                </c:pt>
                <c:pt idx="1511">
                  <c:v>0.25</c:v>
                </c:pt>
                <c:pt idx="1512">
                  <c:v>0.25</c:v>
                </c:pt>
                <c:pt idx="1513">
                  <c:v>0.25</c:v>
                </c:pt>
                <c:pt idx="1514">
                  <c:v>0.25</c:v>
                </c:pt>
                <c:pt idx="1515">
                  <c:v>0.25</c:v>
                </c:pt>
                <c:pt idx="1516">
                  <c:v>0.25</c:v>
                </c:pt>
                <c:pt idx="1517">
                  <c:v>0.25</c:v>
                </c:pt>
                <c:pt idx="1518">
                  <c:v>0.25</c:v>
                </c:pt>
                <c:pt idx="1519">
                  <c:v>0.25</c:v>
                </c:pt>
                <c:pt idx="1520">
                  <c:v>0.25</c:v>
                </c:pt>
                <c:pt idx="1521">
                  <c:v>0.25</c:v>
                </c:pt>
                <c:pt idx="1522">
                  <c:v>0.25</c:v>
                </c:pt>
                <c:pt idx="1523">
                  <c:v>0.25</c:v>
                </c:pt>
                <c:pt idx="1524">
                  <c:v>0.25</c:v>
                </c:pt>
                <c:pt idx="1525">
                  <c:v>0.25</c:v>
                </c:pt>
                <c:pt idx="1526">
                  <c:v>0.25</c:v>
                </c:pt>
                <c:pt idx="1527">
                  <c:v>0.25</c:v>
                </c:pt>
                <c:pt idx="1528">
                  <c:v>0.25</c:v>
                </c:pt>
                <c:pt idx="1529">
                  <c:v>0.25</c:v>
                </c:pt>
                <c:pt idx="1530">
                  <c:v>0.25</c:v>
                </c:pt>
                <c:pt idx="1531">
                  <c:v>0.25</c:v>
                </c:pt>
                <c:pt idx="1532">
                  <c:v>0.25</c:v>
                </c:pt>
                <c:pt idx="1533">
                  <c:v>0.25</c:v>
                </c:pt>
                <c:pt idx="1534">
                  <c:v>0.25</c:v>
                </c:pt>
                <c:pt idx="1535">
                  <c:v>0.25</c:v>
                </c:pt>
                <c:pt idx="1536">
                  <c:v>0.25</c:v>
                </c:pt>
                <c:pt idx="1537">
                  <c:v>0.25</c:v>
                </c:pt>
                <c:pt idx="1538">
                  <c:v>0.25</c:v>
                </c:pt>
                <c:pt idx="1539">
                  <c:v>0.25</c:v>
                </c:pt>
                <c:pt idx="1540">
                  <c:v>0.25</c:v>
                </c:pt>
                <c:pt idx="1541">
                  <c:v>0.25</c:v>
                </c:pt>
                <c:pt idx="1542">
                  <c:v>0.25</c:v>
                </c:pt>
                <c:pt idx="1543">
                  <c:v>0.25</c:v>
                </c:pt>
                <c:pt idx="1544">
                  <c:v>0.25</c:v>
                </c:pt>
                <c:pt idx="1545">
                  <c:v>0.25</c:v>
                </c:pt>
                <c:pt idx="1546">
                  <c:v>0.25</c:v>
                </c:pt>
                <c:pt idx="1547">
                  <c:v>0.25</c:v>
                </c:pt>
                <c:pt idx="1548">
                  <c:v>0.25</c:v>
                </c:pt>
                <c:pt idx="1549">
                  <c:v>0.25</c:v>
                </c:pt>
                <c:pt idx="1550">
                  <c:v>0.25</c:v>
                </c:pt>
                <c:pt idx="1551">
                  <c:v>0.25</c:v>
                </c:pt>
                <c:pt idx="1552">
                  <c:v>0.25</c:v>
                </c:pt>
                <c:pt idx="1553">
                  <c:v>0.25</c:v>
                </c:pt>
                <c:pt idx="1554">
                  <c:v>0.25</c:v>
                </c:pt>
                <c:pt idx="1555">
                  <c:v>0.25</c:v>
                </c:pt>
                <c:pt idx="1556">
                  <c:v>0.25</c:v>
                </c:pt>
                <c:pt idx="1557">
                  <c:v>0.25</c:v>
                </c:pt>
                <c:pt idx="1558">
                  <c:v>0.25</c:v>
                </c:pt>
                <c:pt idx="1559">
                  <c:v>0.25</c:v>
                </c:pt>
                <c:pt idx="1560">
                  <c:v>0.25</c:v>
                </c:pt>
                <c:pt idx="1561">
                  <c:v>0.25</c:v>
                </c:pt>
                <c:pt idx="1562">
                  <c:v>0.25</c:v>
                </c:pt>
                <c:pt idx="1563">
                  <c:v>0.25</c:v>
                </c:pt>
                <c:pt idx="1564">
                  <c:v>0.25</c:v>
                </c:pt>
                <c:pt idx="1565">
                  <c:v>0.25</c:v>
                </c:pt>
                <c:pt idx="1566">
                  <c:v>0.25</c:v>
                </c:pt>
                <c:pt idx="1567">
                  <c:v>0.25</c:v>
                </c:pt>
                <c:pt idx="1568">
                  <c:v>0.25</c:v>
                </c:pt>
                <c:pt idx="1569">
                  <c:v>0.25</c:v>
                </c:pt>
                <c:pt idx="1570">
                  <c:v>0.25</c:v>
                </c:pt>
                <c:pt idx="1571">
                  <c:v>0.25</c:v>
                </c:pt>
                <c:pt idx="1572">
                  <c:v>0.25</c:v>
                </c:pt>
                <c:pt idx="1573">
                  <c:v>0.25</c:v>
                </c:pt>
                <c:pt idx="1574">
                  <c:v>0.25</c:v>
                </c:pt>
                <c:pt idx="1575">
                  <c:v>0.25</c:v>
                </c:pt>
                <c:pt idx="1576">
                  <c:v>0.25</c:v>
                </c:pt>
                <c:pt idx="1577">
                  <c:v>0.25</c:v>
                </c:pt>
                <c:pt idx="1578">
                  <c:v>0.25</c:v>
                </c:pt>
                <c:pt idx="1579">
                  <c:v>0.25</c:v>
                </c:pt>
                <c:pt idx="1580">
                  <c:v>0.25</c:v>
                </c:pt>
                <c:pt idx="1581">
                  <c:v>0.25</c:v>
                </c:pt>
                <c:pt idx="1582">
                  <c:v>0.25</c:v>
                </c:pt>
                <c:pt idx="1583">
                  <c:v>0.25</c:v>
                </c:pt>
                <c:pt idx="1584">
                  <c:v>0.25</c:v>
                </c:pt>
                <c:pt idx="1585">
                  <c:v>0.25</c:v>
                </c:pt>
                <c:pt idx="1586">
                  <c:v>0.25</c:v>
                </c:pt>
                <c:pt idx="1587">
                  <c:v>0.25</c:v>
                </c:pt>
                <c:pt idx="1588">
                  <c:v>0.25</c:v>
                </c:pt>
                <c:pt idx="1589">
                  <c:v>0.25</c:v>
                </c:pt>
                <c:pt idx="1590">
                  <c:v>0.25</c:v>
                </c:pt>
                <c:pt idx="1591">
                  <c:v>0.25</c:v>
                </c:pt>
                <c:pt idx="1592">
                  <c:v>0.25</c:v>
                </c:pt>
                <c:pt idx="1593">
                  <c:v>0.25</c:v>
                </c:pt>
                <c:pt idx="1594">
                  <c:v>0.25</c:v>
                </c:pt>
                <c:pt idx="1595">
                  <c:v>0.25</c:v>
                </c:pt>
                <c:pt idx="1596">
                  <c:v>0.25</c:v>
                </c:pt>
                <c:pt idx="1597">
                  <c:v>0.25</c:v>
                </c:pt>
                <c:pt idx="1598">
                  <c:v>0.25</c:v>
                </c:pt>
                <c:pt idx="1599">
                  <c:v>0.25</c:v>
                </c:pt>
                <c:pt idx="1600">
                  <c:v>0.25</c:v>
                </c:pt>
                <c:pt idx="1601">
                  <c:v>0.25</c:v>
                </c:pt>
                <c:pt idx="1602">
                  <c:v>0.25</c:v>
                </c:pt>
                <c:pt idx="1603">
                  <c:v>0.25</c:v>
                </c:pt>
                <c:pt idx="1604">
                  <c:v>0.25</c:v>
                </c:pt>
                <c:pt idx="1605">
                  <c:v>0.25</c:v>
                </c:pt>
                <c:pt idx="1606">
                  <c:v>0.25</c:v>
                </c:pt>
                <c:pt idx="1607">
                  <c:v>0.25</c:v>
                </c:pt>
                <c:pt idx="1608">
                  <c:v>0.25</c:v>
                </c:pt>
                <c:pt idx="1609">
                  <c:v>0.25</c:v>
                </c:pt>
                <c:pt idx="1610">
                  <c:v>0.25</c:v>
                </c:pt>
                <c:pt idx="1611">
                  <c:v>0.25</c:v>
                </c:pt>
                <c:pt idx="1612">
                  <c:v>0.25</c:v>
                </c:pt>
                <c:pt idx="1613">
                  <c:v>0.25</c:v>
                </c:pt>
                <c:pt idx="1614">
                  <c:v>0.25</c:v>
                </c:pt>
                <c:pt idx="1615">
                  <c:v>0.25</c:v>
                </c:pt>
                <c:pt idx="1616">
                  <c:v>0.25</c:v>
                </c:pt>
                <c:pt idx="1617">
                  <c:v>0.25</c:v>
                </c:pt>
                <c:pt idx="1618">
                  <c:v>0.25</c:v>
                </c:pt>
                <c:pt idx="1619">
                  <c:v>0.25</c:v>
                </c:pt>
                <c:pt idx="1620">
                  <c:v>0.25</c:v>
                </c:pt>
                <c:pt idx="1621">
                  <c:v>0.25</c:v>
                </c:pt>
                <c:pt idx="1622">
                  <c:v>0.25</c:v>
                </c:pt>
                <c:pt idx="1623">
                  <c:v>0.25</c:v>
                </c:pt>
                <c:pt idx="1624">
                  <c:v>0.25</c:v>
                </c:pt>
                <c:pt idx="1625">
                  <c:v>0.25</c:v>
                </c:pt>
                <c:pt idx="1626">
                  <c:v>0.25</c:v>
                </c:pt>
                <c:pt idx="1627">
                  <c:v>0.25</c:v>
                </c:pt>
                <c:pt idx="1628">
                  <c:v>0.25</c:v>
                </c:pt>
                <c:pt idx="1629">
                  <c:v>0.25</c:v>
                </c:pt>
                <c:pt idx="1630">
                  <c:v>0.25</c:v>
                </c:pt>
                <c:pt idx="1631">
                  <c:v>0.25</c:v>
                </c:pt>
                <c:pt idx="1632">
                  <c:v>0.25</c:v>
                </c:pt>
                <c:pt idx="1633">
                  <c:v>0.25</c:v>
                </c:pt>
                <c:pt idx="1634">
                  <c:v>0.25</c:v>
                </c:pt>
                <c:pt idx="1635">
                  <c:v>0.25</c:v>
                </c:pt>
                <c:pt idx="1636">
                  <c:v>0.25</c:v>
                </c:pt>
                <c:pt idx="1637">
                  <c:v>0.25</c:v>
                </c:pt>
                <c:pt idx="1638">
                  <c:v>0.25</c:v>
                </c:pt>
                <c:pt idx="1639">
                  <c:v>0.25</c:v>
                </c:pt>
                <c:pt idx="1640">
                  <c:v>0.25</c:v>
                </c:pt>
                <c:pt idx="1641">
                  <c:v>0.25</c:v>
                </c:pt>
                <c:pt idx="1642">
                  <c:v>0.25</c:v>
                </c:pt>
                <c:pt idx="1643">
                  <c:v>0.25</c:v>
                </c:pt>
                <c:pt idx="1644">
                  <c:v>0.25</c:v>
                </c:pt>
                <c:pt idx="1645">
                  <c:v>0.25</c:v>
                </c:pt>
                <c:pt idx="1646">
                  <c:v>0.25</c:v>
                </c:pt>
                <c:pt idx="1647">
                  <c:v>0.25</c:v>
                </c:pt>
                <c:pt idx="1648">
                  <c:v>0.25</c:v>
                </c:pt>
                <c:pt idx="1649">
                  <c:v>0.25</c:v>
                </c:pt>
                <c:pt idx="1650">
                  <c:v>0.25</c:v>
                </c:pt>
                <c:pt idx="1651">
                  <c:v>0.25</c:v>
                </c:pt>
                <c:pt idx="1652">
                  <c:v>0.25</c:v>
                </c:pt>
                <c:pt idx="1653">
                  <c:v>0.25</c:v>
                </c:pt>
                <c:pt idx="1654">
                  <c:v>0.25</c:v>
                </c:pt>
                <c:pt idx="1655">
                  <c:v>0.25</c:v>
                </c:pt>
                <c:pt idx="1656">
                  <c:v>0.25</c:v>
                </c:pt>
                <c:pt idx="1657">
                  <c:v>0.25</c:v>
                </c:pt>
                <c:pt idx="1658">
                  <c:v>0.25</c:v>
                </c:pt>
                <c:pt idx="1659">
                  <c:v>0.25</c:v>
                </c:pt>
                <c:pt idx="1660">
                  <c:v>0.25</c:v>
                </c:pt>
                <c:pt idx="1661">
                  <c:v>0.25</c:v>
                </c:pt>
                <c:pt idx="1662">
                  <c:v>0.25</c:v>
                </c:pt>
                <c:pt idx="1663">
                  <c:v>0.25</c:v>
                </c:pt>
                <c:pt idx="1664">
                  <c:v>0.25</c:v>
                </c:pt>
                <c:pt idx="1665">
                  <c:v>0.25</c:v>
                </c:pt>
                <c:pt idx="1666">
                  <c:v>0.25</c:v>
                </c:pt>
                <c:pt idx="1667">
                  <c:v>0.25</c:v>
                </c:pt>
                <c:pt idx="1668">
                  <c:v>0.25</c:v>
                </c:pt>
                <c:pt idx="1669">
                  <c:v>0.25</c:v>
                </c:pt>
                <c:pt idx="1670">
                  <c:v>0.25</c:v>
                </c:pt>
                <c:pt idx="1671">
                  <c:v>0.25</c:v>
                </c:pt>
                <c:pt idx="1672">
                  <c:v>0.25</c:v>
                </c:pt>
                <c:pt idx="1673">
                  <c:v>0.25</c:v>
                </c:pt>
                <c:pt idx="1674">
                  <c:v>0.25</c:v>
                </c:pt>
                <c:pt idx="1675">
                  <c:v>0.25</c:v>
                </c:pt>
                <c:pt idx="1676">
                  <c:v>0.25</c:v>
                </c:pt>
                <c:pt idx="1677">
                  <c:v>0.25</c:v>
                </c:pt>
                <c:pt idx="1678">
                  <c:v>0.25</c:v>
                </c:pt>
                <c:pt idx="1679">
                  <c:v>0.25</c:v>
                </c:pt>
                <c:pt idx="1680">
                  <c:v>0.25</c:v>
                </c:pt>
                <c:pt idx="1681">
                  <c:v>0.25</c:v>
                </c:pt>
                <c:pt idx="1682">
                  <c:v>0.25</c:v>
                </c:pt>
                <c:pt idx="1683">
                  <c:v>0.25</c:v>
                </c:pt>
                <c:pt idx="1684">
                  <c:v>0.25</c:v>
                </c:pt>
                <c:pt idx="1685">
                  <c:v>0.25</c:v>
                </c:pt>
                <c:pt idx="1686">
                  <c:v>0.25</c:v>
                </c:pt>
                <c:pt idx="1687">
                  <c:v>0.25</c:v>
                </c:pt>
                <c:pt idx="1688">
                  <c:v>0.25</c:v>
                </c:pt>
                <c:pt idx="1689">
                  <c:v>0.25</c:v>
                </c:pt>
                <c:pt idx="1690">
                  <c:v>0.25</c:v>
                </c:pt>
                <c:pt idx="1691">
                  <c:v>0.25</c:v>
                </c:pt>
                <c:pt idx="1692">
                  <c:v>0.25</c:v>
                </c:pt>
                <c:pt idx="1693">
                  <c:v>0.25</c:v>
                </c:pt>
                <c:pt idx="1694">
                  <c:v>0.25</c:v>
                </c:pt>
                <c:pt idx="1695">
                  <c:v>0.25</c:v>
                </c:pt>
                <c:pt idx="1696">
                  <c:v>0.25</c:v>
                </c:pt>
                <c:pt idx="1697">
                  <c:v>0.25</c:v>
                </c:pt>
                <c:pt idx="1698">
                  <c:v>0.25</c:v>
                </c:pt>
                <c:pt idx="1699">
                  <c:v>0.25</c:v>
                </c:pt>
                <c:pt idx="1700">
                  <c:v>0.25</c:v>
                </c:pt>
                <c:pt idx="1701">
                  <c:v>0.25</c:v>
                </c:pt>
                <c:pt idx="1702">
                  <c:v>0.25</c:v>
                </c:pt>
                <c:pt idx="1703">
                  <c:v>0.25</c:v>
                </c:pt>
                <c:pt idx="1704">
                  <c:v>0.25</c:v>
                </c:pt>
                <c:pt idx="1705">
                  <c:v>0.25</c:v>
                </c:pt>
                <c:pt idx="1706">
                  <c:v>0.25</c:v>
                </c:pt>
                <c:pt idx="1707">
                  <c:v>0.25</c:v>
                </c:pt>
                <c:pt idx="1708">
                  <c:v>0.25</c:v>
                </c:pt>
                <c:pt idx="1709">
                  <c:v>0.25</c:v>
                </c:pt>
                <c:pt idx="1710">
                  <c:v>0.25</c:v>
                </c:pt>
                <c:pt idx="1711">
                  <c:v>0.25</c:v>
                </c:pt>
                <c:pt idx="1712">
                  <c:v>0.25</c:v>
                </c:pt>
                <c:pt idx="1713">
                  <c:v>0.25</c:v>
                </c:pt>
                <c:pt idx="1714">
                  <c:v>0.25</c:v>
                </c:pt>
                <c:pt idx="1715">
                  <c:v>0.25</c:v>
                </c:pt>
                <c:pt idx="1716">
                  <c:v>0.25</c:v>
                </c:pt>
                <c:pt idx="1717">
                  <c:v>0.25</c:v>
                </c:pt>
                <c:pt idx="1718">
                  <c:v>0.25</c:v>
                </c:pt>
                <c:pt idx="1719">
                  <c:v>0.25</c:v>
                </c:pt>
                <c:pt idx="1720">
                  <c:v>0.25</c:v>
                </c:pt>
                <c:pt idx="1721">
                  <c:v>0.25</c:v>
                </c:pt>
                <c:pt idx="1722">
                  <c:v>0.25</c:v>
                </c:pt>
                <c:pt idx="1723">
                  <c:v>0.25</c:v>
                </c:pt>
                <c:pt idx="1724">
                  <c:v>0.25</c:v>
                </c:pt>
                <c:pt idx="1725">
                  <c:v>0.25</c:v>
                </c:pt>
                <c:pt idx="1726">
                  <c:v>0.25</c:v>
                </c:pt>
                <c:pt idx="1727">
                  <c:v>0.25</c:v>
                </c:pt>
                <c:pt idx="1728">
                  <c:v>0.25</c:v>
                </c:pt>
                <c:pt idx="1729">
                  <c:v>0.25</c:v>
                </c:pt>
                <c:pt idx="1730">
                  <c:v>0.25</c:v>
                </c:pt>
                <c:pt idx="1731">
                  <c:v>0.25</c:v>
                </c:pt>
                <c:pt idx="1732">
                  <c:v>0.25</c:v>
                </c:pt>
                <c:pt idx="1733">
                  <c:v>0.25</c:v>
                </c:pt>
                <c:pt idx="1734">
                  <c:v>0.25</c:v>
                </c:pt>
                <c:pt idx="1735">
                  <c:v>0.25</c:v>
                </c:pt>
                <c:pt idx="1736">
                  <c:v>0.25</c:v>
                </c:pt>
                <c:pt idx="1737">
                  <c:v>0.25</c:v>
                </c:pt>
                <c:pt idx="1738">
                  <c:v>0.25</c:v>
                </c:pt>
                <c:pt idx="1739">
                  <c:v>0.25</c:v>
                </c:pt>
                <c:pt idx="1740">
                  <c:v>0.25</c:v>
                </c:pt>
                <c:pt idx="1741">
                  <c:v>0.25</c:v>
                </c:pt>
                <c:pt idx="1742">
                  <c:v>0.25</c:v>
                </c:pt>
                <c:pt idx="1743">
                  <c:v>0.25</c:v>
                </c:pt>
                <c:pt idx="1744">
                  <c:v>0.25</c:v>
                </c:pt>
                <c:pt idx="1745">
                  <c:v>0.25</c:v>
                </c:pt>
                <c:pt idx="1746">
                  <c:v>0.25</c:v>
                </c:pt>
                <c:pt idx="1747">
                  <c:v>0.25</c:v>
                </c:pt>
                <c:pt idx="1748">
                  <c:v>0.25</c:v>
                </c:pt>
                <c:pt idx="1749">
                  <c:v>0.25</c:v>
                </c:pt>
                <c:pt idx="1750">
                  <c:v>0.25</c:v>
                </c:pt>
                <c:pt idx="1751">
                  <c:v>0.25</c:v>
                </c:pt>
                <c:pt idx="1752">
                  <c:v>0.25</c:v>
                </c:pt>
                <c:pt idx="1753">
                  <c:v>0.25</c:v>
                </c:pt>
                <c:pt idx="1754">
                  <c:v>0.25</c:v>
                </c:pt>
                <c:pt idx="1755">
                  <c:v>0.25</c:v>
                </c:pt>
                <c:pt idx="1756">
                  <c:v>0.25</c:v>
                </c:pt>
                <c:pt idx="1757">
                  <c:v>0.25</c:v>
                </c:pt>
                <c:pt idx="1758">
                  <c:v>0.25</c:v>
                </c:pt>
                <c:pt idx="1759">
                  <c:v>0.25</c:v>
                </c:pt>
                <c:pt idx="1760">
                  <c:v>0.25</c:v>
                </c:pt>
                <c:pt idx="1761">
                  <c:v>0.25</c:v>
                </c:pt>
                <c:pt idx="1762">
                  <c:v>0.25</c:v>
                </c:pt>
                <c:pt idx="1763">
                  <c:v>0.25</c:v>
                </c:pt>
                <c:pt idx="1764">
                  <c:v>0.25</c:v>
                </c:pt>
                <c:pt idx="1765">
                  <c:v>0.25</c:v>
                </c:pt>
                <c:pt idx="1766">
                  <c:v>0.25</c:v>
                </c:pt>
                <c:pt idx="1767">
                  <c:v>0.25</c:v>
                </c:pt>
                <c:pt idx="1768">
                  <c:v>0.25</c:v>
                </c:pt>
                <c:pt idx="1769">
                  <c:v>0.25</c:v>
                </c:pt>
                <c:pt idx="1770">
                  <c:v>0.25</c:v>
                </c:pt>
                <c:pt idx="1771">
                  <c:v>0.25</c:v>
                </c:pt>
                <c:pt idx="1772">
                  <c:v>0.25</c:v>
                </c:pt>
                <c:pt idx="1773">
                  <c:v>0.25</c:v>
                </c:pt>
                <c:pt idx="1774">
                  <c:v>0.25</c:v>
                </c:pt>
                <c:pt idx="1775">
                  <c:v>0.25</c:v>
                </c:pt>
                <c:pt idx="1776">
                  <c:v>0.25</c:v>
                </c:pt>
                <c:pt idx="1777">
                  <c:v>0.25</c:v>
                </c:pt>
                <c:pt idx="1778">
                  <c:v>0.25</c:v>
                </c:pt>
                <c:pt idx="1779">
                  <c:v>0.25</c:v>
                </c:pt>
                <c:pt idx="1780">
                  <c:v>0.25</c:v>
                </c:pt>
                <c:pt idx="1781">
                  <c:v>0.25</c:v>
                </c:pt>
                <c:pt idx="1782">
                  <c:v>0.25</c:v>
                </c:pt>
                <c:pt idx="1783">
                  <c:v>0.25</c:v>
                </c:pt>
                <c:pt idx="1784">
                  <c:v>0.25</c:v>
                </c:pt>
                <c:pt idx="1785">
                  <c:v>0.25</c:v>
                </c:pt>
                <c:pt idx="1786">
                  <c:v>0.25</c:v>
                </c:pt>
                <c:pt idx="1787">
                  <c:v>0.25</c:v>
                </c:pt>
                <c:pt idx="1788">
                  <c:v>0.25</c:v>
                </c:pt>
                <c:pt idx="1789">
                  <c:v>0.25</c:v>
                </c:pt>
                <c:pt idx="1790">
                  <c:v>0.25</c:v>
                </c:pt>
                <c:pt idx="1791">
                  <c:v>0.25</c:v>
                </c:pt>
                <c:pt idx="1792">
                  <c:v>0.25</c:v>
                </c:pt>
                <c:pt idx="1793">
                  <c:v>0.25</c:v>
                </c:pt>
                <c:pt idx="1794">
                  <c:v>0.25</c:v>
                </c:pt>
                <c:pt idx="1795">
                  <c:v>0.25</c:v>
                </c:pt>
                <c:pt idx="1796">
                  <c:v>0.25</c:v>
                </c:pt>
                <c:pt idx="1797">
                  <c:v>0.25</c:v>
                </c:pt>
                <c:pt idx="1798">
                  <c:v>0.25</c:v>
                </c:pt>
                <c:pt idx="1799">
                  <c:v>0.25</c:v>
                </c:pt>
                <c:pt idx="1800">
                  <c:v>0.25</c:v>
                </c:pt>
                <c:pt idx="1801">
                  <c:v>0.25</c:v>
                </c:pt>
                <c:pt idx="1802">
                  <c:v>0.25</c:v>
                </c:pt>
                <c:pt idx="1803">
                  <c:v>0.25</c:v>
                </c:pt>
                <c:pt idx="1804">
                  <c:v>0.25</c:v>
                </c:pt>
                <c:pt idx="1805">
                  <c:v>0.25</c:v>
                </c:pt>
                <c:pt idx="1806">
                  <c:v>0.25</c:v>
                </c:pt>
                <c:pt idx="1807">
                  <c:v>0.25</c:v>
                </c:pt>
                <c:pt idx="1808">
                  <c:v>0.25</c:v>
                </c:pt>
                <c:pt idx="1809">
                  <c:v>0.25</c:v>
                </c:pt>
                <c:pt idx="1810">
                  <c:v>0.25</c:v>
                </c:pt>
                <c:pt idx="1811">
                  <c:v>0.25</c:v>
                </c:pt>
                <c:pt idx="1812">
                  <c:v>0.25</c:v>
                </c:pt>
                <c:pt idx="1813">
                  <c:v>0.25</c:v>
                </c:pt>
                <c:pt idx="1814">
                  <c:v>0.25</c:v>
                </c:pt>
                <c:pt idx="1815">
                  <c:v>0.25</c:v>
                </c:pt>
                <c:pt idx="1816">
                  <c:v>0.25</c:v>
                </c:pt>
                <c:pt idx="1817">
                  <c:v>0.25</c:v>
                </c:pt>
                <c:pt idx="1818">
                  <c:v>0.25</c:v>
                </c:pt>
                <c:pt idx="1819">
                  <c:v>0.25</c:v>
                </c:pt>
                <c:pt idx="1820">
                  <c:v>0.25</c:v>
                </c:pt>
                <c:pt idx="1821">
                  <c:v>0.25</c:v>
                </c:pt>
                <c:pt idx="1822">
                  <c:v>0.25</c:v>
                </c:pt>
                <c:pt idx="1823">
                  <c:v>0.25</c:v>
                </c:pt>
                <c:pt idx="1824">
                  <c:v>0.25</c:v>
                </c:pt>
                <c:pt idx="1825">
                  <c:v>0.25</c:v>
                </c:pt>
                <c:pt idx="1826">
                  <c:v>0.25</c:v>
                </c:pt>
                <c:pt idx="1827">
                  <c:v>0.25</c:v>
                </c:pt>
                <c:pt idx="1828">
                  <c:v>0.25</c:v>
                </c:pt>
                <c:pt idx="1829">
                  <c:v>0.25</c:v>
                </c:pt>
                <c:pt idx="1830">
                  <c:v>0.25</c:v>
                </c:pt>
                <c:pt idx="1831">
                  <c:v>0.25</c:v>
                </c:pt>
                <c:pt idx="1832">
                  <c:v>0.25</c:v>
                </c:pt>
                <c:pt idx="1833">
                  <c:v>0.25</c:v>
                </c:pt>
                <c:pt idx="1834">
                  <c:v>0.25</c:v>
                </c:pt>
                <c:pt idx="1835">
                  <c:v>0.25</c:v>
                </c:pt>
                <c:pt idx="1836">
                  <c:v>0.25</c:v>
                </c:pt>
                <c:pt idx="1837">
                  <c:v>0.25</c:v>
                </c:pt>
                <c:pt idx="1838">
                  <c:v>0.25</c:v>
                </c:pt>
                <c:pt idx="1839">
                  <c:v>0.25</c:v>
                </c:pt>
                <c:pt idx="1840">
                  <c:v>0.25</c:v>
                </c:pt>
                <c:pt idx="1841">
                  <c:v>0.25</c:v>
                </c:pt>
                <c:pt idx="1842">
                  <c:v>0.25</c:v>
                </c:pt>
                <c:pt idx="1843">
                  <c:v>0.25</c:v>
                </c:pt>
                <c:pt idx="1844">
                  <c:v>0.25</c:v>
                </c:pt>
                <c:pt idx="1845">
                  <c:v>0.25</c:v>
                </c:pt>
                <c:pt idx="1846">
                  <c:v>0.25</c:v>
                </c:pt>
                <c:pt idx="1847">
                  <c:v>0.25</c:v>
                </c:pt>
                <c:pt idx="1848">
                  <c:v>0.25</c:v>
                </c:pt>
                <c:pt idx="1849">
                  <c:v>0.25</c:v>
                </c:pt>
                <c:pt idx="1850">
                  <c:v>0.25</c:v>
                </c:pt>
                <c:pt idx="1851">
                  <c:v>0.25</c:v>
                </c:pt>
                <c:pt idx="1852">
                  <c:v>0.25</c:v>
                </c:pt>
                <c:pt idx="1853">
                  <c:v>0.25</c:v>
                </c:pt>
                <c:pt idx="1854">
                  <c:v>0.25</c:v>
                </c:pt>
                <c:pt idx="1855">
                  <c:v>0.25</c:v>
                </c:pt>
                <c:pt idx="1856">
                  <c:v>0.25</c:v>
                </c:pt>
                <c:pt idx="1857">
                  <c:v>0.25</c:v>
                </c:pt>
                <c:pt idx="1858">
                  <c:v>0.25</c:v>
                </c:pt>
                <c:pt idx="1859">
                  <c:v>0.25</c:v>
                </c:pt>
                <c:pt idx="1860">
                  <c:v>0.25</c:v>
                </c:pt>
                <c:pt idx="1861">
                  <c:v>0.25</c:v>
                </c:pt>
                <c:pt idx="1862">
                  <c:v>0.25</c:v>
                </c:pt>
                <c:pt idx="1863">
                  <c:v>0.25</c:v>
                </c:pt>
                <c:pt idx="1864">
                  <c:v>0.25</c:v>
                </c:pt>
                <c:pt idx="1865">
                  <c:v>0.25</c:v>
                </c:pt>
                <c:pt idx="1866">
                  <c:v>0.25</c:v>
                </c:pt>
                <c:pt idx="1867">
                  <c:v>0.25</c:v>
                </c:pt>
                <c:pt idx="1868">
                  <c:v>0.25</c:v>
                </c:pt>
                <c:pt idx="1869">
                  <c:v>0.25</c:v>
                </c:pt>
                <c:pt idx="1870">
                  <c:v>0.25</c:v>
                </c:pt>
                <c:pt idx="1871">
                  <c:v>0.25</c:v>
                </c:pt>
                <c:pt idx="1872">
                  <c:v>0.25</c:v>
                </c:pt>
                <c:pt idx="1873">
                  <c:v>0.25</c:v>
                </c:pt>
                <c:pt idx="1874">
                  <c:v>0.25</c:v>
                </c:pt>
                <c:pt idx="1875">
                  <c:v>0.25</c:v>
                </c:pt>
                <c:pt idx="1876">
                  <c:v>0.25</c:v>
                </c:pt>
                <c:pt idx="1877">
                  <c:v>0.25</c:v>
                </c:pt>
                <c:pt idx="1878">
                  <c:v>0.25</c:v>
                </c:pt>
                <c:pt idx="1879">
                  <c:v>0.25</c:v>
                </c:pt>
                <c:pt idx="1880">
                  <c:v>0.25</c:v>
                </c:pt>
                <c:pt idx="1881">
                  <c:v>0.25</c:v>
                </c:pt>
                <c:pt idx="1882">
                  <c:v>0.25</c:v>
                </c:pt>
                <c:pt idx="1883">
                  <c:v>0.25</c:v>
                </c:pt>
                <c:pt idx="1884">
                  <c:v>0.25</c:v>
                </c:pt>
                <c:pt idx="1885">
                  <c:v>0.25</c:v>
                </c:pt>
                <c:pt idx="1886">
                  <c:v>0.25</c:v>
                </c:pt>
                <c:pt idx="1887">
                  <c:v>0.25</c:v>
                </c:pt>
                <c:pt idx="1888">
                  <c:v>0.25</c:v>
                </c:pt>
                <c:pt idx="1889">
                  <c:v>0.25</c:v>
                </c:pt>
                <c:pt idx="1890">
                  <c:v>0.25</c:v>
                </c:pt>
                <c:pt idx="1891">
                  <c:v>0.25</c:v>
                </c:pt>
                <c:pt idx="1892">
                  <c:v>0.25</c:v>
                </c:pt>
                <c:pt idx="1893">
                  <c:v>0.25</c:v>
                </c:pt>
                <c:pt idx="1894">
                  <c:v>0.25</c:v>
                </c:pt>
                <c:pt idx="1895">
                  <c:v>0.25</c:v>
                </c:pt>
                <c:pt idx="1896">
                  <c:v>0.25</c:v>
                </c:pt>
                <c:pt idx="1897">
                  <c:v>0.25</c:v>
                </c:pt>
                <c:pt idx="1898">
                  <c:v>0.25</c:v>
                </c:pt>
                <c:pt idx="1899">
                  <c:v>0.25</c:v>
                </c:pt>
                <c:pt idx="1900">
                  <c:v>0.25</c:v>
                </c:pt>
                <c:pt idx="1901">
                  <c:v>0.25</c:v>
                </c:pt>
                <c:pt idx="1902">
                  <c:v>0.25</c:v>
                </c:pt>
                <c:pt idx="1903">
                  <c:v>0.25</c:v>
                </c:pt>
                <c:pt idx="1904">
                  <c:v>0.25</c:v>
                </c:pt>
                <c:pt idx="1905">
                  <c:v>0.25</c:v>
                </c:pt>
                <c:pt idx="1906">
                  <c:v>0.25</c:v>
                </c:pt>
                <c:pt idx="1907">
                  <c:v>0.25</c:v>
                </c:pt>
                <c:pt idx="1908">
                  <c:v>0.25</c:v>
                </c:pt>
                <c:pt idx="1909">
                  <c:v>0.25</c:v>
                </c:pt>
                <c:pt idx="1910">
                  <c:v>0.25</c:v>
                </c:pt>
                <c:pt idx="1911">
                  <c:v>0.25</c:v>
                </c:pt>
                <c:pt idx="1912">
                  <c:v>0.25</c:v>
                </c:pt>
                <c:pt idx="1913">
                  <c:v>0.25</c:v>
                </c:pt>
                <c:pt idx="1914">
                  <c:v>0.25</c:v>
                </c:pt>
                <c:pt idx="1915">
                  <c:v>0.25</c:v>
                </c:pt>
                <c:pt idx="1916">
                  <c:v>0.25</c:v>
                </c:pt>
                <c:pt idx="1917">
                  <c:v>0.25</c:v>
                </c:pt>
                <c:pt idx="1918">
                  <c:v>0.25</c:v>
                </c:pt>
                <c:pt idx="1919">
                  <c:v>0.25</c:v>
                </c:pt>
                <c:pt idx="1920">
                  <c:v>0.25</c:v>
                </c:pt>
                <c:pt idx="1921">
                  <c:v>0.25</c:v>
                </c:pt>
                <c:pt idx="1922">
                  <c:v>0.25</c:v>
                </c:pt>
                <c:pt idx="1923">
                  <c:v>0.25</c:v>
                </c:pt>
                <c:pt idx="1924">
                  <c:v>0.25</c:v>
                </c:pt>
                <c:pt idx="1925">
                  <c:v>0.25</c:v>
                </c:pt>
                <c:pt idx="1926">
                  <c:v>0.25</c:v>
                </c:pt>
                <c:pt idx="1927">
                  <c:v>0.25</c:v>
                </c:pt>
                <c:pt idx="1928">
                  <c:v>0.25</c:v>
                </c:pt>
                <c:pt idx="1929">
                  <c:v>0.25</c:v>
                </c:pt>
                <c:pt idx="1930">
                  <c:v>0.25</c:v>
                </c:pt>
                <c:pt idx="1931">
                  <c:v>0.25</c:v>
                </c:pt>
                <c:pt idx="1932">
                  <c:v>0.25</c:v>
                </c:pt>
                <c:pt idx="1933">
                  <c:v>0.25</c:v>
                </c:pt>
                <c:pt idx="1934">
                  <c:v>0.25</c:v>
                </c:pt>
                <c:pt idx="1935">
                  <c:v>0.25</c:v>
                </c:pt>
                <c:pt idx="1936">
                  <c:v>0.25</c:v>
                </c:pt>
                <c:pt idx="1937">
                  <c:v>0.25</c:v>
                </c:pt>
                <c:pt idx="1938">
                  <c:v>0.25</c:v>
                </c:pt>
                <c:pt idx="1939">
                  <c:v>0.25</c:v>
                </c:pt>
                <c:pt idx="1940">
                  <c:v>0.25</c:v>
                </c:pt>
                <c:pt idx="1941">
                  <c:v>0.25</c:v>
                </c:pt>
                <c:pt idx="1942">
                  <c:v>0.25</c:v>
                </c:pt>
                <c:pt idx="1943">
                  <c:v>0.25</c:v>
                </c:pt>
                <c:pt idx="1944">
                  <c:v>0.25</c:v>
                </c:pt>
                <c:pt idx="1945">
                  <c:v>0.25</c:v>
                </c:pt>
                <c:pt idx="1946">
                  <c:v>0.25</c:v>
                </c:pt>
                <c:pt idx="1947">
                  <c:v>0.25</c:v>
                </c:pt>
                <c:pt idx="1948">
                  <c:v>0.25</c:v>
                </c:pt>
                <c:pt idx="1949">
                  <c:v>0.25</c:v>
                </c:pt>
                <c:pt idx="1950">
                  <c:v>0.25</c:v>
                </c:pt>
                <c:pt idx="1951">
                  <c:v>0.25</c:v>
                </c:pt>
                <c:pt idx="1952">
                  <c:v>0.25</c:v>
                </c:pt>
                <c:pt idx="1953">
                  <c:v>0.25</c:v>
                </c:pt>
                <c:pt idx="1954">
                  <c:v>0.25</c:v>
                </c:pt>
                <c:pt idx="1955">
                  <c:v>0.25</c:v>
                </c:pt>
                <c:pt idx="1956">
                  <c:v>0.25</c:v>
                </c:pt>
                <c:pt idx="1957">
                  <c:v>0.25</c:v>
                </c:pt>
                <c:pt idx="1958">
                  <c:v>0.25</c:v>
                </c:pt>
                <c:pt idx="1959">
                  <c:v>0.25</c:v>
                </c:pt>
                <c:pt idx="1960">
                  <c:v>0.25</c:v>
                </c:pt>
                <c:pt idx="1961">
                  <c:v>0.25</c:v>
                </c:pt>
                <c:pt idx="1962">
                  <c:v>0.25</c:v>
                </c:pt>
                <c:pt idx="1963">
                  <c:v>0.25</c:v>
                </c:pt>
                <c:pt idx="1964">
                  <c:v>0.25</c:v>
                </c:pt>
                <c:pt idx="1965">
                  <c:v>0.25</c:v>
                </c:pt>
                <c:pt idx="1966">
                  <c:v>0.25</c:v>
                </c:pt>
                <c:pt idx="1967">
                  <c:v>0.25</c:v>
                </c:pt>
                <c:pt idx="1968">
                  <c:v>0.25</c:v>
                </c:pt>
                <c:pt idx="1969">
                  <c:v>0.25</c:v>
                </c:pt>
                <c:pt idx="1970">
                  <c:v>0.25</c:v>
                </c:pt>
                <c:pt idx="1971">
                  <c:v>0.25</c:v>
                </c:pt>
                <c:pt idx="1972">
                  <c:v>0.25</c:v>
                </c:pt>
                <c:pt idx="1973">
                  <c:v>0.25</c:v>
                </c:pt>
                <c:pt idx="1974">
                  <c:v>0.25</c:v>
                </c:pt>
                <c:pt idx="1975">
                  <c:v>0.25</c:v>
                </c:pt>
                <c:pt idx="1976">
                  <c:v>0.25</c:v>
                </c:pt>
                <c:pt idx="1977">
                  <c:v>0.25</c:v>
                </c:pt>
                <c:pt idx="1978">
                  <c:v>0.25</c:v>
                </c:pt>
                <c:pt idx="1979">
                  <c:v>0.25</c:v>
                </c:pt>
                <c:pt idx="1980">
                  <c:v>0.25</c:v>
                </c:pt>
                <c:pt idx="1981">
                  <c:v>0.25</c:v>
                </c:pt>
                <c:pt idx="1982">
                  <c:v>0.25</c:v>
                </c:pt>
                <c:pt idx="1983">
                  <c:v>0.25</c:v>
                </c:pt>
                <c:pt idx="1984">
                  <c:v>0.25</c:v>
                </c:pt>
                <c:pt idx="1985">
                  <c:v>0.25</c:v>
                </c:pt>
                <c:pt idx="1986">
                  <c:v>0.25</c:v>
                </c:pt>
                <c:pt idx="1987">
                  <c:v>0.25</c:v>
                </c:pt>
                <c:pt idx="1988">
                  <c:v>0.25</c:v>
                </c:pt>
                <c:pt idx="1989">
                  <c:v>0.25</c:v>
                </c:pt>
                <c:pt idx="1990">
                  <c:v>0.25</c:v>
                </c:pt>
                <c:pt idx="1991">
                  <c:v>0.25</c:v>
                </c:pt>
                <c:pt idx="1992">
                  <c:v>0.25</c:v>
                </c:pt>
                <c:pt idx="1993">
                  <c:v>0.25</c:v>
                </c:pt>
                <c:pt idx="1994">
                  <c:v>0.25</c:v>
                </c:pt>
                <c:pt idx="1995">
                  <c:v>0.25</c:v>
                </c:pt>
                <c:pt idx="1996">
                  <c:v>0.25</c:v>
                </c:pt>
                <c:pt idx="1997">
                  <c:v>0.25</c:v>
                </c:pt>
                <c:pt idx="1998">
                  <c:v>0.25</c:v>
                </c:pt>
                <c:pt idx="1999">
                  <c:v>0.25</c:v>
                </c:pt>
                <c:pt idx="2000">
                  <c:v>0.25</c:v>
                </c:pt>
                <c:pt idx="2001">
                  <c:v>0.25</c:v>
                </c:pt>
                <c:pt idx="2002">
                  <c:v>0.25</c:v>
                </c:pt>
                <c:pt idx="2003">
                  <c:v>0.25</c:v>
                </c:pt>
                <c:pt idx="2004">
                  <c:v>0.25</c:v>
                </c:pt>
                <c:pt idx="2005">
                  <c:v>0.25</c:v>
                </c:pt>
                <c:pt idx="2006">
                  <c:v>0.25</c:v>
                </c:pt>
                <c:pt idx="2007">
                  <c:v>0.25</c:v>
                </c:pt>
                <c:pt idx="2008">
                  <c:v>0.25</c:v>
                </c:pt>
                <c:pt idx="2009">
                  <c:v>0.25</c:v>
                </c:pt>
                <c:pt idx="2010">
                  <c:v>0.25</c:v>
                </c:pt>
                <c:pt idx="2011">
                  <c:v>0.25</c:v>
                </c:pt>
                <c:pt idx="2012">
                  <c:v>0.25</c:v>
                </c:pt>
                <c:pt idx="2013">
                  <c:v>0.25</c:v>
                </c:pt>
                <c:pt idx="2014">
                  <c:v>0.25</c:v>
                </c:pt>
                <c:pt idx="2015">
                  <c:v>0.25</c:v>
                </c:pt>
                <c:pt idx="2016">
                  <c:v>0.25</c:v>
                </c:pt>
                <c:pt idx="2017">
                  <c:v>0.25</c:v>
                </c:pt>
                <c:pt idx="2018">
                  <c:v>0.25</c:v>
                </c:pt>
                <c:pt idx="2019">
                  <c:v>0.25</c:v>
                </c:pt>
                <c:pt idx="2020">
                  <c:v>0.25</c:v>
                </c:pt>
                <c:pt idx="2021">
                  <c:v>0.25</c:v>
                </c:pt>
                <c:pt idx="2022">
                  <c:v>0.25</c:v>
                </c:pt>
                <c:pt idx="2023">
                  <c:v>0.25</c:v>
                </c:pt>
                <c:pt idx="2024">
                  <c:v>0.25</c:v>
                </c:pt>
                <c:pt idx="2025">
                  <c:v>0.25</c:v>
                </c:pt>
                <c:pt idx="2026">
                  <c:v>0.25</c:v>
                </c:pt>
                <c:pt idx="2027">
                  <c:v>0.25</c:v>
                </c:pt>
                <c:pt idx="2028">
                  <c:v>0.25</c:v>
                </c:pt>
                <c:pt idx="2029">
                  <c:v>0.25</c:v>
                </c:pt>
                <c:pt idx="2030">
                  <c:v>0.25</c:v>
                </c:pt>
                <c:pt idx="2031">
                  <c:v>0.25</c:v>
                </c:pt>
                <c:pt idx="2032">
                  <c:v>0.25</c:v>
                </c:pt>
                <c:pt idx="2033">
                  <c:v>0.25</c:v>
                </c:pt>
                <c:pt idx="2034">
                  <c:v>0.25</c:v>
                </c:pt>
                <c:pt idx="2035">
                  <c:v>0.25</c:v>
                </c:pt>
                <c:pt idx="2036">
                  <c:v>0.25</c:v>
                </c:pt>
                <c:pt idx="2037">
                  <c:v>0.25</c:v>
                </c:pt>
                <c:pt idx="2038">
                  <c:v>0.25</c:v>
                </c:pt>
                <c:pt idx="2039">
                  <c:v>0.25</c:v>
                </c:pt>
                <c:pt idx="2040">
                  <c:v>0.25</c:v>
                </c:pt>
                <c:pt idx="2041">
                  <c:v>0.25</c:v>
                </c:pt>
                <c:pt idx="2042">
                  <c:v>0.25</c:v>
                </c:pt>
                <c:pt idx="2043">
                  <c:v>0.25</c:v>
                </c:pt>
                <c:pt idx="2044">
                  <c:v>0.25</c:v>
                </c:pt>
                <c:pt idx="2045">
                  <c:v>0.25</c:v>
                </c:pt>
                <c:pt idx="2046">
                  <c:v>0.25</c:v>
                </c:pt>
                <c:pt idx="2047">
                  <c:v>0.25</c:v>
                </c:pt>
                <c:pt idx="2048">
                  <c:v>0.25</c:v>
                </c:pt>
                <c:pt idx="2049">
                  <c:v>0.25</c:v>
                </c:pt>
                <c:pt idx="2050">
                  <c:v>0.25</c:v>
                </c:pt>
                <c:pt idx="2051">
                  <c:v>0.25</c:v>
                </c:pt>
                <c:pt idx="2052">
                  <c:v>0.25</c:v>
                </c:pt>
                <c:pt idx="2053">
                  <c:v>0.25</c:v>
                </c:pt>
                <c:pt idx="2054">
                  <c:v>0.25</c:v>
                </c:pt>
                <c:pt idx="2055">
                  <c:v>0.25</c:v>
                </c:pt>
                <c:pt idx="2056">
                  <c:v>0.25</c:v>
                </c:pt>
                <c:pt idx="2057">
                  <c:v>0.25</c:v>
                </c:pt>
                <c:pt idx="2058">
                  <c:v>0.25</c:v>
                </c:pt>
                <c:pt idx="2059">
                  <c:v>0.25</c:v>
                </c:pt>
                <c:pt idx="2060">
                  <c:v>0.25</c:v>
                </c:pt>
                <c:pt idx="2061">
                  <c:v>0.25</c:v>
                </c:pt>
                <c:pt idx="2062">
                  <c:v>0.25</c:v>
                </c:pt>
                <c:pt idx="2063">
                  <c:v>0.25</c:v>
                </c:pt>
                <c:pt idx="2064">
                  <c:v>0.25</c:v>
                </c:pt>
                <c:pt idx="2065">
                  <c:v>0.25</c:v>
                </c:pt>
                <c:pt idx="2066">
                  <c:v>0.25</c:v>
                </c:pt>
                <c:pt idx="2067">
                  <c:v>0.25</c:v>
                </c:pt>
                <c:pt idx="2068">
                  <c:v>0.25</c:v>
                </c:pt>
                <c:pt idx="2069">
                  <c:v>0.25</c:v>
                </c:pt>
                <c:pt idx="2070">
                  <c:v>0.25</c:v>
                </c:pt>
                <c:pt idx="2071">
                  <c:v>0.25</c:v>
                </c:pt>
                <c:pt idx="2072">
                  <c:v>0.25</c:v>
                </c:pt>
                <c:pt idx="2073">
                  <c:v>0.25</c:v>
                </c:pt>
                <c:pt idx="2074">
                  <c:v>0.25</c:v>
                </c:pt>
                <c:pt idx="2075">
                  <c:v>0.25</c:v>
                </c:pt>
                <c:pt idx="2076">
                  <c:v>0.25</c:v>
                </c:pt>
                <c:pt idx="2077">
                  <c:v>0.25</c:v>
                </c:pt>
                <c:pt idx="2078">
                  <c:v>0.25</c:v>
                </c:pt>
                <c:pt idx="2079">
                  <c:v>0.25</c:v>
                </c:pt>
                <c:pt idx="2080">
                  <c:v>0.25</c:v>
                </c:pt>
                <c:pt idx="2081">
                  <c:v>0.25</c:v>
                </c:pt>
                <c:pt idx="2082">
                  <c:v>0.25</c:v>
                </c:pt>
                <c:pt idx="2083">
                  <c:v>0.25</c:v>
                </c:pt>
                <c:pt idx="2084">
                  <c:v>0.25</c:v>
                </c:pt>
                <c:pt idx="2085">
                  <c:v>0.25</c:v>
                </c:pt>
                <c:pt idx="2086">
                  <c:v>0.25</c:v>
                </c:pt>
                <c:pt idx="2087">
                  <c:v>0.25</c:v>
                </c:pt>
                <c:pt idx="2088">
                  <c:v>0.25</c:v>
                </c:pt>
                <c:pt idx="2089">
                  <c:v>0.25</c:v>
                </c:pt>
                <c:pt idx="2090">
                  <c:v>0.25</c:v>
                </c:pt>
                <c:pt idx="2091">
                  <c:v>0.25</c:v>
                </c:pt>
                <c:pt idx="2092">
                  <c:v>0.25</c:v>
                </c:pt>
                <c:pt idx="2093">
                  <c:v>0.25</c:v>
                </c:pt>
                <c:pt idx="2094">
                  <c:v>0.25</c:v>
                </c:pt>
                <c:pt idx="2095">
                  <c:v>0.25</c:v>
                </c:pt>
                <c:pt idx="2096">
                  <c:v>0.25</c:v>
                </c:pt>
                <c:pt idx="2097">
                  <c:v>0.25</c:v>
                </c:pt>
                <c:pt idx="2098">
                  <c:v>0.25</c:v>
                </c:pt>
                <c:pt idx="2099">
                  <c:v>0.25</c:v>
                </c:pt>
                <c:pt idx="2100">
                  <c:v>0.25</c:v>
                </c:pt>
                <c:pt idx="2101">
                  <c:v>0.25</c:v>
                </c:pt>
                <c:pt idx="2102">
                  <c:v>0.25</c:v>
                </c:pt>
                <c:pt idx="2103">
                  <c:v>0.25</c:v>
                </c:pt>
                <c:pt idx="2104">
                  <c:v>0.25</c:v>
                </c:pt>
                <c:pt idx="2105">
                  <c:v>0.25</c:v>
                </c:pt>
                <c:pt idx="2106">
                  <c:v>0.25</c:v>
                </c:pt>
                <c:pt idx="2107">
                  <c:v>0.25</c:v>
                </c:pt>
                <c:pt idx="2108">
                  <c:v>0.25</c:v>
                </c:pt>
                <c:pt idx="2109">
                  <c:v>0.25</c:v>
                </c:pt>
                <c:pt idx="2110">
                  <c:v>0.25</c:v>
                </c:pt>
                <c:pt idx="2111">
                  <c:v>0.25</c:v>
                </c:pt>
                <c:pt idx="2112">
                  <c:v>0.25</c:v>
                </c:pt>
                <c:pt idx="2113">
                  <c:v>0.25</c:v>
                </c:pt>
                <c:pt idx="2114">
                  <c:v>0.25</c:v>
                </c:pt>
                <c:pt idx="2115">
                  <c:v>0.25</c:v>
                </c:pt>
                <c:pt idx="2116">
                  <c:v>0.25</c:v>
                </c:pt>
                <c:pt idx="2117">
                  <c:v>0.25</c:v>
                </c:pt>
                <c:pt idx="2118">
                  <c:v>0.25</c:v>
                </c:pt>
                <c:pt idx="2119">
                  <c:v>0.25</c:v>
                </c:pt>
                <c:pt idx="2120">
                  <c:v>0.25</c:v>
                </c:pt>
                <c:pt idx="2121">
                  <c:v>0.25</c:v>
                </c:pt>
                <c:pt idx="2122">
                  <c:v>0.25</c:v>
                </c:pt>
                <c:pt idx="2123">
                  <c:v>0.25</c:v>
                </c:pt>
                <c:pt idx="2124">
                  <c:v>0.25</c:v>
                </c:pt>
                <c:pt idx="2125">
                  <c:v>0.25</c:v>
                </c:pt>
                <c:pt idx="2126">
                  <c:v>0.25</c:v>
                </c:pt>
                <c:pt idx="2127">
                  <c:v>0.25</c:v>
                </c:pt>
                <c:pt idx="2128">
                  <c:v>0.25</c:v>
                </c:pt>
                <c:pt idx="2129">
                  <c:v>0.25</c:v>
                </c:pt>
                <c:pt idx="2130">
                  <c:v>0.25</c:v>
                </c:pt>
                <c:pt idx="2131">
                  <c:v>0.25</c:v>
                </c:pt>
                <c:pt idx="2132">
                  <c:v>0.25</c:v>
                </c:pt>
                <c:pt idx="2133">
                  <c:v>0.25</c:v>
                </c:pt>
                <c:pt idx="2134">
                  <c:v>0.25</c:v>
                </c:pt>
                <c:pt idx="2135">
                  <c:v>0.25</c:v>
                </c:pt>
                <c:pt idx="2136">
                  <c:v>0.25</c:v>
                </c:pt>
                <c:pt idx="2137">
                  <c:v>0.25</c:v>
                </c:pt>
                <c:pt idx="2138">
                  <c:v>0.25</c:v>
                </c:pt>
                <c:pt idx="2139">
                  <c:v>0.25</c:v>
                </c:pt>
                <c:pt idx="2140">
                  <c:v>0.25</c:v>
                </c:pt>
                <c:pt idx="2141">
                  <c:v>0.25</c:v>
                </c:pt>
                <c:pt idx="2142">
                  <c:v>0.25</c:v>
                </c:pt>
                <c:pt idx="2143">
                  <c:v>0.25</c:v>
                </c:pt>
                <c:pt idx="2144">
                  <c:v>0.25</c:v>
                </c:pt>
                <c:pt idx="2145">
                  <c:v>0.25</c:v>
                </c:pt>
                <c:pt idx="2146">
                  <c:v>0.25</c:v>
                </c:pt>
                <c:pt idx="2147">
                  <c:v>0.25</c:v>
                </c:pt>
                <c:pt idx="2148">
                  <c:v>0.25</c:v>
                </c:pt>
                <c:pt idx="2149">
                  <c:v>0.25</c:v>
                </c:pt>
                <c:pt idx="2150">
                  <c:v>0.25</c:v>
                </c:pt>
                <c:pt idx="2151">
                  <c:v>0.25</c:v>
                </c:pt>
                <c:pt idx="2152">
                  <c:v>0.25</c:v>
                </c:pt>
                <c:pt idx="2153">
                  <c:v>0.25</c:v>
                </c:pt>
                <c:pt idx="2154">
                  <c:v>0.25</c:v>
                </c:pt>
                <c:pt idx="2155">
                  <c:v>0.25</c:v>
                </c:pt>
                <c:pt idx="2156">
                  <c:v>0.25</c:v>
                </c:pt>
                <c:pt idx="2157">
                  <c:v>0.25</c:v>
                </c:pt>
                <c:pt idx="2158">
                  <c:v>0.25</c:v>
                </c:pt>
                <c:pt idx="2159">
                  <c:v>0.25</c:v>
                </c:pt>
                <c:pt idx="2160">
                  <c:v>0.25</c:v>
                </c:pt>
                <c:pt idx="2161">
                  <c:v>0.25</c:v>
                </c:pt>
                <c:pt idx="2162">
                  <c:v>0.25</c:v>
                </c:pt>
                <c:pt idx="2163">
                  <c:v>0.25</c:v>
                </c:pt>
                <c:pt idx="2164">
                  <c:v>0.25</c:v>
                </c:pt>
                <c:pt idx="2165">
                  <c:v>0.25</c:v>
                </c:pt>
                <c:pt idx="2166">
                  <c:v>0.25</c:v>
                </c:pt>
                <c:pt idx="2167">
                  <c:v>0.25</c:v>
                </c:pt>
                <c:pt idx="2168">
                  <c:v>0.25</c:v>
                </c:pt>
                <c:pt idx="2169">
                  <c:v>0.25</c:v>
                </c:pt>
                <c:pt idx="2170">
                  <c:v>0.25</c:v>
                </c:pt>
                <c:pt idx="2171">
                  <c:v>0.25</c:v>
                </c:pt>
                <c:pt idx="2172">
                  <c:v>0.25</c:v>
                </c:pt>
                <c:pt idx="2173">
                  <c:v>0.25</c:v>
                </c:pt>
                <c:pt idx="2174">
                  <c:v>0.25</c:v>
                </c:pt>
                <c:pt idx="2175">
                  <c:v>0.25</c:v>
                </c:pt>
                <c:pt idx="2176">
                  <c:v>0.25</c:v>
                </c:pt>
                <c:pt idx="2177">
                  <c:v>0.25</c:v>
                </c:pt>
                <c:pt idx="2178">
                  <c:v>0.25</c:v>
                </c:pt>
                <c:pt idx="2179">
                  <c:v>0.25</c:v>
                </c:pt>
                <c:pt idx="2180">
                  <c:v>0.25</c:v>
                </c:pt>
                <c:pt idx="2181">
                  <c:v>0.25</c:v>
                </c:pt>
                <c:pt idx="2182">
                  <c:v>0.25</c:v>
                </c:pt>
                <c:pt idx="2183">
                  <c:v>0.25</c:v>
                </c:pt>
                <c:pt idx="2184">
                  <c:v>0.25</c:v>
                </c:pt>
                <c:pt idx="2185">
                  <c:v>0.25</c:v>
                </c:pt>
                <c:pt idx="2186">
                  <c:v>0.25</c:v>
                </c:pt>
                <c:pt idx="2187">
                  <c:v>0.25</c:v>
                </c:pt>
                <c:pt idx="2188">
                  <c:v>0.25</c:v>
                </c:pt>
                <c:pt idx="2189">
                  <c:v>0.25</c:v>
                </c:pt>
                <c:pt idx="2190">
                  <c:v>0.25</c:v>
                </c:pt>
                <c:pt idx="2191">
                  <c:v>0.25</c:v>
                </c:pt>
                <c:pt idx="2192">
                  <c:v>0.25</c:v>
                </c:pt>
                <c:pt idx="2193">
                  <c:v>0.25</c:v>
                </c:pt>
                <c:pt idx="2194">
                  <c:v>0.25</c:v>
                </c:pt>
                <c:pt idx="2195">
                  <c:v>0.25</c:v>
                </c:pt>
                <c:pt idx="2196">
                  <c:v>0.25</c:v>
                </c:pt>
                <c:pt idx="2197">
                  <c:v>0.25</c:v>
                </c:pt>
                <c:pt idx="2198">
                  <c:v>0.25</c:v>
                </c:pt>
                <c:pt idx="2199">
                  <c:v>0.25</c:v>
                </c:pt>
                <c:pt idx="2200">
                  <c:v>0.25</c:v>
                </c:pt>
                <c:pt idx="2201">
                  <c:v>0.25</c:v>
                </c:pt>
                <c:pt idx="2202">
                  <c:v>0.25</c:v>
                </c:pt>
                <c:pt idx="2203">
                  <c:v>0.25</c:v>
                </c:pt>
                <c:pt idx="2204">
                  <c:v>0.25</c:v>
                </c:pt>
                <c:pt idx="2205">
                  <c:v>0.25</c:v>
                </c:pt>
                <c:pt idx="2206">
                  <c:v>0.25</c:v>
                </c:pt>
                <c:pt idx="2207">
                  <c:v>0.25</c:v>
                </c:pt>
                <c:pt idx="2208">
                  <c:v>0.25</c:v>
                </c:pt>
                <c:pt idx="2209">
                  <c:v>0.25</c:v>
                </c:pt>
                <c:pt idx="2210">
                  <c:v>0.25</c:v>
                </c:pt>
                <c:pt idx="2211">
                  <c:v>0.25</c:v>
                </c:pt>
                <c:pt idx="2212">
                  <c:v>0.25</c:v>
                </c:pt>
                <c:pt idx="2213">
                  <c:v>0.25</c:v>
                </c:pt>
                <c:pt idx="2214">
                  <c:v>0.25</c:v>
                </c:pt>
                <c:pt idx="2215">
                  <c:v>0.25</c:v>
                </c:pt>
                <c:pt idx="2216">
                  <c:v>0.25</c:v>
                </c:pt>
                <c:pt idx="2217">
                  <c:v>0.25</c:v>
                </c:pt>
                <c:pt idx="2218">
                  <c:v>0.25</c:v>
                </c:pt>
                <c:pt idx="2219">
                  <c:v>0.25</c:v>
                </c:pt>
                <c:pt idx="2220">
                  <c:v>0.25</c:v>
                </c:pt>
                <c:pt idx="2221">
                  <c:v>0.25</c:v>
                </c:pt>
                <c:pt idx="2222">
                  <c:v>0.25</c:v>
                </c:pt>
                <c:pt idx="2223">
                  <c:v>0.25</c:v>
                </c:pt>
                <c:pt idx="2224">
                  <c:v>0.25</c:v>
                </c:pt>
                <c:pt idx="2225">
                  <c:v>0.25</c:v>
                </c:pt>
                <c:pt idx="2226">
                  <c:v>0.25</c:v>
                </c:pt>
                <c:pt idx="2227">
                  <c:v>0.25</c:v>
                </c:pt>
                <c:pt idx="2228">
                  <c:v>0.25</c:v>
                </c:pt>
                <c:pt idx="2229">
                  <c:v>0.25</c:v>
                </c:pt>
                <c:pt idx="2230">
                  <c:v>0.25</c:v>
                </c:pt>
                <c:pt idx="2231">
                  <c:v>0.25</c:v>
                </c:pt>
                <c:pt idx="2232">
                  <c:v>0.25</c:v>
                </c:pt>
                <c:pt idx="2233">
                  <c:v>0.25</c:v>
                </c:pt>
                <c:pt idx="2234">
                  <c:v>0.25</c:v>
                </c:pt>
                <c:pt idx="2235">
                  <c:v>0.25</c:v>
                </c:pt>
                <c:pt idx="2236">
                  <c:v>0.25</c:v>
                </c:pt>
                <c:pt idx="2237">
                  <c:v>0.25</c:v>
                </c:pt>
                <c:pt idx="2238">
                  <c:v>0.25</c:v>
                </c:pt>
                <c:pt idx="2239">
                  <c:v>0.25</c:v>
                </c:pt>
                <c:pt idx="2240">
                  <c:v>0.25</c:v>
                </c:pt>
                <c:pt idx="2241">
                  <c:v>0.25</c:v>
                </c:pt>
                <c:pt idx="2242">
                  <c:v>0.25</c:v>
                </c:pt>
                <c:pt idx="2243">
                  <c:v>0.25</c:v>
                </c:pt>
                <c:pt idx="2244">
                  <c:v>0.25</c:v>
                </c:pt>
                <c:pt idx="2245">
                  <c:v>0.25</c:v>
                </c:pt>
                <c:pt idx="2246">
                  <c:v>0.25</c:v>
                </c:pt>
                <c:pt idx="2247">
                  <c:v>0.25</c:v>
                </c:pt>
                <c:pt idx="2248">
                  <c:v>0.25</c:v>
                </c:pt>
                <c:pt idx="2249">
                  <c:v>0.25</c:v>
                </c:pt>
                <c:pt idx="2250">
                  <c:v>0.25</c:v>
                </c:pt>
                <c:pt idx="2251">
                  <c:v>0.25</c:v>
                </c:pt>
                <c:pt idx="2252">
                  <c:v>0.25</c:v>
                </c:pt>
                <c:pt idx="2253">
                  <c:v>0.25</c:v>
                </c:pt>
                <c:pt idx="2254">
                  <c:v>0.25</c:v>
                </c:pt>
                <c:pt idx="2255">
                  <c:v>0.25</c:v>
                </c:pt>
                <c:pt idx="2256">
                  <c:v>0.25</c:v>
                </c:pt>
                <c:pt idx="2257">
                  <c:v>0.25</c:v>
                </c:pt>
                <c:pt idx="2258">
                  <c:v>0.25</c:v>
                </c:pt>
                <c:pt idx="2259">
                  <c:v>0.25</c:v>
                </c:pt>
                <c:pt idx="2260">
                  <c:v>0.25</c:v>
                </c:pt>
                <c:pt idx="2261">
                  <c:v>0.25</c:v>
                </c:pt>
                <c:pt idx="2262">
                  <c:v>0.25</c:v>
                </c:pt>
                <c:pt idx="2263">
                  <c:v>0.25</c:v>
                </c:pt>
                <c:pt idx="2264">
                  <c:v>0.25</c:v>
                </c:pt>
                <c:pt idx="2265">
                  <c:v>0.25</c:v>
                </c:pt>
                <c:pt idx="2266">
                  <c:v>0.25</c:v>
                </c:pt>
                <c:pt idx="2267">
                  <c:v>0.25</c:v>
                </c:pt>
                <c:pt idx="2268">
                  <c:v>0.25</c:v>
                </c:pt>
                <c:pt idx="2269">
                  <c:v>0.25</c:v>
                </c:pt>
                <c:pt idx="2270">
                  <c:v>0.25</c:v>
                </c:pt>
                <c:pt idx="2271">
                  <c:v>0.25</c:v>
                </c:pt>
                <c:pt idx="2272">
                  <c:v>0.25</c:v>
                </c:pt>
                <c:pt idx="2273">
                  <c:v>0.25</c:v>
                </c:pt>
                <c:pt idx="2274">
                  <c:v>0.25</c:v>
                </c:pt>
                <c:pt idx="2275">
                  <c:v>0.25</c:v>
                </c:pt>
                <c:pt idx="2276">
                  <c:v>0.25</c:v>
                </c:pt>
                <c:pt idx="2277">
                  <c:v>0.25</c:v>
                </c:pt>
                <c:pt idx="2278">
                  <c:v>0.25</c:v>
                </c:pt>
                <c:pt idx="2279">
                  <c:v>0.25</c:v>
                </c:pt>
                <c:pt idx="2280">
                  <c:v>0.25</c:v>
                </c:pt>
                <c:pt idx="2281">
                  <c:v>0.25</c:v>
                </c:pt>
                <c:pt idx="2282">
                  <c:v>0.25</c:v>
                </c:pt>
                <c:pt idx="2283">
                  <c:v>0.25</c:v>
                </c:pt>
                <c:pt idx="2284">
                  <c:v>0.25</c:v>
                </c:pt>
                <c:pt idx="2285">
                  <c:v>0.25</c:v>
                </c:pt>
                <c:pt idx="2286">
                  <c:v>0.25</c:v>
                </c:pt>
                <c:pt idx="2287">
                  <c:v>0.25</c:v>
                </c:pt>
                <c:pt idx="2288">
                  <c:v>0.25</c:v>
                </c:pt>
                <c:pt idx="2289">
                  <c:v>0.25</c:v>
                </c:pt>
                <c:pt idx="2290">
                  <c:v>0.25</c:v>
                </c:pt>
                <c:pt idx="2291">
                  <c:v>0.25</c:v>
                </c:pt>
                <c:pt idx="2292">
                  <c:v>0.25</c:v>
                </c:pt>
                <c:pt idx="2293">
                  <c:v>0.25</c:v>
                </c:pt>
                <c:pt idx="2294">
                  <c:v>0.25</c:v>
                </c:pt>
                <c:pt idx="2295">
                  <c:v>0.25</c:v>
                </c:pt>
                <c:pt idx="2296">
                  <c:v>0.25</c:v>
                </c:pt>
                <c:pt idx="2297">
                  <c:v>0.25</c:v>
                </c:pt>
                <c:pt idx="2298">
                  <c:v>0.25</c:v>
                </c:pt>
                <c:pt idx="2299">
                  <c:v>0.25</c:v>
                </c:pt>
                <c:pt idx="2300">
                  <c:v>0.25</c:v>
                </c:pt>
                <c:pt idx="2301">
                  <c:v>0.25</c:v>
                </c:pt>
                <c:pt idx="2302">
                  <c:v>0.25</c:v>
                </c:pt>
                <c:pt idx="2303">
                  <c:v>0.25</c:v>
                </c:pt>
                <c:pt idx="2304">
                  <c:v>0.25</c:v>
                </c:pt>
                <c:pt idx="2305">
                  <c:v>0.25</c:v>
                </c:pt>
                <c:pt idx="2306">
                  <c:v>0.25</c:v>
                </c:pt>
                <c:pt idx="2307">
                  <c:v>0.25</c:v>
                </c:pt>
                <c:pt idx="2308">
                  <c:v>0.25</c:v>
                </c:pt>
                <c:pt idx="2309">
                  <c:v>0.25</c:v>
                </c:pt>
                <c:pt idx="2310">
                  <c:v>0.25</c:v>
                </c:pt>
                <c:pt idx="2311">
                  <c:v>0.25</c:v>
                </c:pt>
                <c:pt idx="2312">
                  <c:v>0.25</c:v>
                </c:pt>
                <c:pt idx="2313">
                  <c:v>0.25</c:v>
                </c:pt>
                <c:pt idx="2314">
                  <c:v>0.25</c:v>
                </c:pt>
                <c:pt idx="2315">
                  <c:v>0.25</c:v>
                </c:pt>
                <c:pt idx="2316">
                  <c:v>0.25</c:v>
                </c:pt>
                <c:pt idx="2317">
                  <c:v>0.25</c:v>
                </c:pt>
                <c:pt idx="2318">
                  <c:v>0.25</c:v>
                </c:pt>
                <c:pt idx="2319">
                  <c:v>0.25</c:v>
                </c:pt>
                <c:pt idx="2320">
                  <c:v>0.25</c:v>
                </c:pt>
                <c:pt idx="2321">
                  <c:v>0.25</c:v>
                </c:pt>
                <c:pt idx="2322">
                  <c:v>0.25</c:v>
                </c:pt>
                <c:pt idx="2323">
                  <c:v>0.25</c:v>
                </c:pt>
                <c:pt idx="2324">
                  <c:v>0.25</c:v>
                </c:pt>
                <c:pt idx="2325">
                  <c:v>0.25</c:v>
                </c:pt>
                <c:pt idx="2326">
                  <c:v>0.25</c:v>
                </c:pt>
                <c:pt idx="2327">
                  <c:v>0.25</c:v>
                </c:pt>
                <c:pt idx="2328">
                  <c:v>0.25</c:v>
                </c:pt>
                <c:pt idx="2329">
                  <c:v>0.25</c:v>
                </c:pt>
                <c:pt idx="2330">
                  <c:v>0.25</c:v>
                </c:pt>
                <c:pt idx="2331">
                  <c:v>0.25</c:v>
                </c:pt>
                <c:pt idx="2332">
                  <c:v>0.25</c:v>
                </c:pt>
                <c:pt idx="2333">
                  <c:v>0.25</c:v>
                </c:pt>
                <c:pt idx="2334">
                  <c:v>0.25</c:v>
                </c:pt>
                <c:pt idx="2335">
                  <c:v>0.25</c:v>
                </c:pt>
                <c:pt idx="2336">
                  <c:v>0.25</c:v>
                </c:pt>
                <c:pt idx="2337">
                  <c:v>0.25</c:v>
                </c:pt>
                <c:pt idx="2338">
                  <c:v>0.25</c:v>
                </c:pt>
                <c:pt idx="2339">
                  <c:v>0.25</c:v>
                </c:pt>
                <c:pt idx="2340">
                  <c:v>0.25</c:v>
                </c:pt>
                <c:pt idx="2341">
                  <c:v>0.25</c:v>
                </c:pt>
                <c:pt idx="2342">
                  <c:v>0.25</c:v>
                </c:pt>
                <c:pt idx="2343">
                  <c:v>0.25</c:v>
                </c:pt>
                <c:pt idx="2344">
                  <c:v>0.25</c:v>
                </c:pt>
                <c:pt idx="2345">
                  <c:v>0.25</c:v>
                </c:pt>
                <c:pt idx="2346">
                  <c:v>0.25</c:v>
                </c:pt>
                <c:pt idx="2347">
                  <c:v>0.25</c:v>
                </c:pt>
                <c:pt idx="2348">
                  <c:v>0.25</c:v>
                </c:pt>
                <c:pt idx="2349">
                  <c:v>0.25</c:v>
                </c:pt>
                <c:pt idx="2350">
                  <c:v>0.25</c:v>
                </c:pt>
                <c:pt idx="2351">
                  <c:v>0.25</c:v>
                </c:pt>
                <c:pt idx="2352">
                  <c:v>0.25</c:v>
                </c:pt>
                <c:pt idx="2353">
                  <c:v>0.25</c:v>
                </c:pt>
                <c:pt idx="2354">
                  <c:v>0.25</c:v>
                </c:pt>
                <c:pt idx="2355">
                  <c:v>0.25</c:v>
                </c:pt>
                <c:pt idx="2356">
                  <c:v>0.25</c:v>
                </c:pt>
                <c:pt idx="2357">
                  <c:v>0.25</c:v>
                </c:pt>
                <c:pt idx="2358">
                  <c:v>0.25</c:v>
                </c:pt>
                <c:pt idx="2359">
                  <c:v>0.25</c:v>
                </c:pt>
                <c:pt idx="2360">
                  <c:v>0.25</c:v>
                </c:pt>
                <c:pt idx="2361">
                  <c:v>0.25</c:v>
                </c:pt>
                <c:pt idx="2362">
                  <c:v>0.25</c:v>
                </c:pt>
                <c:pt idx="2363">
                  <c:v>0.25</c:v>
                </c:pt>
                <c:pt idx="2364">
                  <c:v>0.25</c:v>
                </c:pt>
                <c:pt idx="2365">
                  <c:v>0.25</c:v>
                </c:pt>
                <c:pt idx="2366">
                  <c:v>0.25</c:v>
                </c:pt>
                <c:pt idx="2367">
                  <c:v>0.25</c:v>
                </c:pt>
                <c:pt idx="2368">
                  <c:v>0.25</c:v>
                </c:pt>
                <c:pt idx="2369">
                  <c:v>0.25</c:v>
                </c:pt>
                <c:pt idx="2370">
                  <c:v>0.25</c:v>
                </c:pt>
                <c:pt idx="2371">
                  <c:v>0.25</c:v>
                </c:pt>
                <c:pt idx="2372">
                  <c:v>0.25</c:v>
                </c:pt>
                <c:pt idx="2373">
                  <c:v>0.25</c:v>
                </c:pt>
                <c:pt idx="2374">
                  <c:v>0.25</c:v>
                </c:pt>
                <c:pt idx="2375">
                  <c:v>0.25</c:v>
                </c:pt>
                <c:pt idx="2376">
                  <c:v>0.25</c:v>
                </c:pt>
                <c:pt idx="2377">
                  <c:v>0.25</c:v>
                </c:pt>
                <c:pt idx="2378">
                  <c:v>0.25</c:v>
                </c:pt>
                <c:pt idx="2379">
                  <c:v>0.25</c:v>
                </c:pt>
                <c:pt idx="2380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593184"/>
        <c:axId val="251593744"/>
      </c:lineChart>
      <c:dateAx>
        <c:axId val="25159318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1593744"/>
        <c:crosses val="autoZero"/>
        <c:auto val="1"/>
        <c:lblOffset val="100"/>
        <c:baseTimeUnit val="days"/>
      </c:dateAx>
      <c:valAx>
        <c:axId val="25159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1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Lato" panose="020F0502020204030203" pitchFamily="34" charset="0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573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pt-BR" sz="1400">
                <a:solidFill>
                  <a:srgbClr val="007573"/>
                </a:solidFill>
              </a:rPr>
              <a:t>Projeções</a:t>
            </a:r>
            <a:r>
              <a:rPr lang="pt-BR">
                <a:solidFill>
                  <a:srgbClr val="007573"/>
                </a:solidFill>
              </a:rPr>
              <a:t> de Taxa de Juros - Fed</a:t>
            </a:r>
            <a:r>
              <a:rPr lang="pt-BR" baseline="0">
                <a:solidFill>
                  <a:srgbClr val="007573"/>
                </a:solidFill>
              </a:rPr>
              <a:t> Funds</a:t>
            </a:r>
            <a:endParaRPr lang="pt-BR">
              <a:solidFill>
                <a:srgbClr val="007573"/>
              </a:solidFill>
            </a:endParaRPr>
          </a:p>
        </c:rich>
      </c:tx>
      <c:layout>
        <c:manualLayout>
          <c:xMode val="edge"/>
          <c:yMode val="edge"/>
          <c:x val="0.24190204652531874"/>
          <c:y val="2.0226386596870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573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3888260309294424E-2"/>
          <c:y val="0.10787824749789574"/>
          <c:w val="0.91975266675066214"/>
          <c:h val="0.74371123676930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Plan1!$Q$4</c:f>
              <c:strCache>
                <c:ptCount val="1"/>
                <c:pt idx="0">
                  <c:v>Mercado</c:v>
                </c:pt>
              </c:strCache>
            </c:strRef>
          </c:tx>
          <c:spPr>
            <a:solidFill>
              <a:srgbClr val="025771"/>
            </a:solidFill>
            <a:ln>
              <a:solidFill>
                <a:srgbClr val="025771"/>
              </a:solidFill>
            </a:ln>
            <a:effectLst/>
          </c:spPr>
          <c:invertIfNegative val="0"/>
          <c:dLbls>
            <c:numFmt formatCode="#,##0.00" sourceLinked="0"/>
            <c:spPr>
              <a:solidFill>
                <a:srgbClr val="02577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Plan1!$A$5:$A$19</c:f>
              <c:numCache>
                <c:formatCode>m/d/yyyy</c:formatCode>
                <c:ptCount val="15"/>
                <c:pt idx="0">
                  <c:v>42171</c:v>
                </c:pt>
                <c:pt idx="1">
                  <c:v>42172</c:v>
                </c:pt>
                <c:pt idx="2">
                  <c:v>42214</c:v>
                </c:pt>
                <c:pt idx="3">
                  <c:v>42264</c:v>
                </c:pt>
                <c:pt idx="4">
                  <c:v>42305</c:v>
                </c:pt>
                <c:pt idx="5">
                  <c:v>42354</c:v>
                </c:pt>
                <c:pt idx="6">
                  <c:v>42396</c:v>
                </c:pt>
                <c:pt idx="7">
                  <c:v>42445</c:v>
                </c:pt>
                <c:pt idx="8">
                  <c:v>42487</c:v>
                </c:pt>
                <c:pt idx="9">
                  <c:v>42536</c:v>
                </c:pt>
                <c:pt idx="10">
                  <c:v>42578</c:v>
                </c:pt>
                <c:pt idx="11">
                  <c:v>42634</c:v>
                </c:pt>
                <c:pt idx="12">
                  <c:v>42676</c:v>
                </c:pt>
                <c:pt idx="13">
                  <c:v>42718</c:v>
                </c:pt>
                <c:pt idx="14">
                  <c:v>42737</c:v>
                </c:pt>
              </c:numCache>
            </c:numRef>
          </c:cat>
          <c:val>
            <c:numRef>
              <c:f>Plan1!$Q$5:$Q$19</c:f>
              <c:numCache>
                <c:formatCode>_(* #,##0.00_);_(* \(#,##0.00\);_(* "-"??_);_(@_)</c:formatCode>
                <c:ptCount val="15"/>
                <c:pt idx="0" formatCode="General">
                  <c:v>0.125</c:v>
                </c:pt>
                <c:pt idx="1">
                  <c:v>0.14000000000000001</c:v>
                </c:pt>
                <c:pt idx="2">
                  <c:v>0.155</c:v>
                </c:pt>
                <c:pt idx="3">
                  <c:v>0.26</c:v>
                </c:pt>
                <c:pt idx="4">
                  <c:v>0.300042225</c:v>
                </c:pt>
                <c:pt idx="5">
                  <c:v>0.43000004999999997</c:v>
                </c:pt>
                <c:pt idx="6">
                  <c:v>0.47994801250000002</c:v>
                </c:pt>
                <c:pt idx="7">
                  <c:v>0.60500002099999994</c:v>
                </c:pt>
                <c:pt idx="8">
                  <c:v>0.66999994470000002</c:v>
                </c:pt>
                <c:pt idx="9">
                  <c:v>0.80500043035000002</c:v>
                </c:pt>
                <c:pt idx="10">
                  <c:v>0.88500126570000004</c:v>
                </c:pt>
                <c:pt idx="11">
                  <c:v>1.010000909485</c:v>
                </c:pt>
                <c:pt idx="12">
                  <c:v>1.1031042687429999</c:v>
                </c:pt>
                <c:pt idx="13">
                  <c:v>1.2250007864887498</c:v>
                </c:pt>
                <c:pt idx="14">
                  <c:v>1.3100392150000002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362272"/>
        <c:axId val="251362832"/>
      </c:barChart>
      <c:catAx>
        <c:axId val="251362272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1362832"/>
        <c:crosses val="autoZero"/>
        <c:auto val="0"/>
        <c:lblAlgn val="ctr"/>
        <c:lblOffset val="100"/>
        <c:noMultiLvlLbl val="0"/>
      </c:catAx>
      <c:valAx>
        <c:axId val="251362832"/>
        <c:scaling>
          <c:orientation val="minMax"/>
        </c:scaling>
        <c:delete val="1"/>
        <c:axPos val="l"/>
        <c:numFmt formatCode="#,##0.0" sourceLinked="0"/>
        <c:majorTickMark val="none"/>
        <c:minorTickMark val="none"/>
        <c:tickLblPos val="nextTo"/>
        <c:crossAx val="2513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</a:defRPr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rgbClr val="02577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pt-BR" dirty="0"/>
              <a:t>Capacidade Máxima de Armazenamento, em % - </a:t>
            </a:r>
            <a:r>
              <a:rPr lang="pt-BR" b="1" dirty="0">
                <a:solidFill>
                  <a:srgbClr val="C00000"/>
                </a:solidFill>
              </a:rPr>
              <a:t>Nordeste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rgbClr val="025771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19276819923372"/>
          <c:y val="0.18344233441408059"/>
          <c:w val="0.84181393678160932"/>
          <c:h val="0.55638042303535595"/>
        </c:manualLayout>
      </c:layout>
      <c:lineChart>
        <c:grouping val="standard"/>
        <c:varyColors val="0"/>
        <c:ser>
          <c:idx val="0"/>
          <c:order val="0"/>
          <c:tx>
            <c:v>2001</c:v>
          </c:tx>
          <c:spPr>
            <a:ln w="28575" cap="rnd">
              <a:solidFill>
                <a:srgbClr val="FBB15B"/>
              </a:solidFill>
              <a:round/>
            </a:ln>
            <a:effectLst/>
          </c:spPr>
          <c:marker>
            <c:symbol val="none"/>
          </c:marker>
          <c:cat>
            <c:strLit>
              <c:ptCount val="12"/>
              <c:pt idx="0">
                <c:v>jan</c:v>
              </c:pt>
              <c:pt idx="1">
                <c:v>fev</c:v>
              </c:pt>
              <c:pt idx="2">
                <c:v>mar</c:v>
              </c:pt>
              <c:pt idx="3">
                <c:v>abr</c:v>
              </c:pt>
              <c:pt idx="4">
                <c:v>maio</c:v>
              </c:pt>
              <c:pt idx="5">
                <c:v>jun</c:v>
              </c:pt>
              <c:pt idx="6">
                <c:v>jul</c:v>
              </c:pt>
              <c:pt idx="7">
                <c:v>ago</c:v>
              </c:pt>
              <c:pt idx="8">
                <c:v>set</c:v>
              </c:pt>
              <c:pt idx="9">
                <c:v>out</c:v>
              </c:pt>
              <c:pt idx="10">
                <c:v>nov</c:v>
              </c:pt>
              <c:pt idx="11">
                <c:v>dez</c:v>
              </c:pt>
            </c:strLit>
          </c:cat>
          <c:val>
            <c:numRef>
              <c:f>'base de dados'!$BK$6:$BV$6</c:f>
              <c:numCache>
                <c:formatCode>0.00</c:formatCode>
                <c:ptCount val="12"/>
                <c:pt idx="0">
                  <c:v>41.39</c:v>
                </c:pt>
                <c:pt idx="1">
                  <c:v>38.18</c:v>
                </c:pt>
                <c:pt idx="2">
                  <c:v>37.18</c:v>
                </c:pt>
                <c:pt idx="3">
                  <c:v>33.130000000000003</c:v>
                </c:pt>
                <c:pt idx="4">
                  <c:v>27.29</c:v>
                </c:pt>
                <c:pt idx="5">
                  <c:v>24.61</c:v>
                </c:pt>
                <c:pt idx="6">
                  <c:v>20.94</c:v>
                </c:pt>
                <c:pt idx="7">
                  <c:v>16.87</c:v>
                </c:pt>
                <c:pt idx="8">
                  <c:v>12.48</c:v>
                </c:pt>
                <c:pt idx="9">
                  <c:v>8.41</c:v>
                </c:pt>
                <c:pt idx="10">
                  <c:v>7.84</c:v>
                </c:pt>
                <c:pt idx="11">
                  <c:v>14.1</c:v>
                </c:pt>
              </c:numCache>
            </c:numRef>
          </c:val>
          <c:smooth val="1"/>
        </c:ser>
        <c:ser>
          <c:idx val="3"/>
          <c:order val="1"/>
          <c:tx>
            <c:v>Média 2002 a 2007</c:v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val>
            <c:numRef>
              <c:f>'base de dados'!$BX$15:$CI$15</c:f>
              <c:numCache>
                <c:formatCode>0.00</c:formatCode>
                <c:ptCount val="12"/>
                <c:pt idx="0">
                  <c:v>55.546666666666674</c:v>
                </c:pt>
                <c:pt idx="1">
                  <c:v>66.851666666666674</c:v>
                </c:pt>
                <c:pt idx="2">
                  <c:v>78.78</c:v>
                </c:pt>
                <c:pt idx="3">
                  <c:v>84.49166666666666</c:v>
                </c:pt>
                <c:pt idx="4">
                  <c:v>81.463333333333324</c:v>
                </c:pt>
                <c:pt idx="5">
                  <c:v>76.811666666666667</c:v>
                </c:pt>
                <c:pt idx="6">
                  <c:v>69.778333333333322</c:v>
                </c:pt>
                <c:pt idx="7">
                  <c:v>61.976666666666667</c:v>
                </c:pt>
                <c:pt idx="8">
                  <c:v>52.658333333333331</c:v>
                </c:pt>
                <c:pt idx="9">
                  <c:v>42.823333333333331</c:v>
                </c:pt>
                <c:pt idx="10">
                  <c:v>37.251666666666665</c:v>
                </c:pt>
                <c:pt idx="11">
                  <c:v>41.21</c:v>
                </c:pt>
              </c:numCache>
            </c:numRef>
          </c:val>
          <c:smooth val="1"/>
        </c:ser>
        <c:ser>
          <c:idx val="4"/>
          <c:order val="2"/>
          <c:tx>
            <c:v>Média 2008 a 2013</c:v>
          </c:tx>
          <c:spPr>
            <a:ln w="28575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val>
            <c:numRef>
              <c:f>'base de dados'!$BX$25:$CI$25</c:f>
              <c:numCache>
                <c:formatCode>0.00</c:formatCode>
                <c:ptCount val="12"/>
                <c:pt idx="0">
                  <c:v>54.931666666666672</c:v>
                </c:pt>
                <c:pt idx="1">
                  <c:v>63.526666666666671</c:v>
                </c:pt>
                <c:pt idx="2">
                  <c:v>70.885000000000005</c:v>
                </c:pt>
                <c:pt idx="3">
                  <c:v>79.08</c:v>
                </c:pt>
                <c:pt idx="4">
                  <c:v>77.464999999999989</c:v>
                </c:pt>
                <c:pt idx="5">
                  <c:v>73.36333333333333</c:v>
                </c:pt>
                <c:pt idx="6">
                  <c:v>67.155000000000001</c:v>
                </c:pt>
                <c:pt idx="7">
                  <c:v>59.37833333333333</c:v>
                </c:pt>
                <c:pt idx="8">
                  <c:v>51.046666666666674</c:v>
                </c:pt>
                <c:pt idx="9">
                  <c:v>42.920000000000009</c:v>
                </c:pt>
                <c:pt idx="10">
                  <c:v>40.256666666666668</c:v>
                </c:pt>
                <c:pt idx="11">
                  <c:v>46.426666666666669</c:v>
                </c:pt>
              </c:numCache>
            </c:numRef>
          </c:val>
          <c:smooth val="1"/>
        </c:ser>
        <c:ser>
          <c:idx val="1"/>
          <c:order val="3"/>
          <c:tx>
            <c:v>2014</c:v>
          </c:tx>
          <c:spPr>
            <a:ln w="28575" cap="rnd">
              <a:solidFill>
                <a:srgbClr val="025771"/>
              </a:solidFill>
              <a:round/>
            </a:ln>
            <a:effectLst/>
          </c:spPr>
          <c:marker>
            <c:symbol val="none"/>
          </c:marker>
          <c:cat>
            <c:strLit>
              <c:ptCount val="12"/>
              <c:pt idx="0">
                <c:v>jan</c:v>
              </c:pt>
              <c:pt idx="1">
                <c:v>fev</c:v>
              </c:pt>
              <c:pt idx="2">
                <c:v>mar</c:v>
              </c:pt>
              <c:pt idx="3">
                <c:v>abr</c:v>
              </c:pt>
              <c:pt idx="4">
                <c:v>maio</c:v>
              </c:pt>
              <c:pt idx="5">
                <c:v>jun</c:v>
              </c:pt>
              <c:pt idx="6">
                <c:v>jul</c:v>
              </c:pt>
              <c:pt idx="7">
                <c:v>ago</c:v>
              </c:pt>
              <c:pt idx="8">
                <c:v>set</c:v>
              </c:pt>
              <c:pt idx="9">
                <c:v>out</c:v>
              </c:pt>
              <c:pt idx="10">
                <c:v>nov</c:v>
              </c:pt>
              <c:pt idx="11">
                <c:v>dez</c:v>
              </c:pt>
            </c:strLit>
          </c:cat>
          <c:val>
            <c:numRef>
              <c:f>'base de dados'!$HL$6:$HW$6</c:f>
              <c:numCache>
                <c:formatCode>0.00</c:formatCode>
                <c:ptCount val="12"/>
                <c:pt idx="0">
                  <c:v>42.62</c:v>
                </c:pt>
                <c:pt idx="1">
                  <c:v>42.13</c:v>
                </c:pt>
                <c:pt idx="2">
                  <c:v>41.54</c:v>
                </c:pt>
                <c:pt idx="3">
                  <c:v>43.62</c:v>
                </c:pt>
                <c:pt idx="4">
                  <c:v>40.799999999999997</c:v>
                </c:pt>
                <c:pt idx="5">
                  <c:v>36.56</c:v>
                </c:pt>
                <c:pt idx="6">
                  <c:v>32.299999999999997</c:v>
                </c:pt>
                <c:pt idx="7">
                  <c:v>27.25</c:v>
                </c:pt>
                <c:pt idx="8">
                  <c:v>21.93</c:v>
                </c:pt>
                <c:pt idx="9">
                  <c:v>15.7</c:v>
                </c:pt>
                <c:pt idx="10">
                  <c:v>13.03</c:v>
                </c:pt>
                <c:pt idx="11">
                  <c:v>17.73</c:v>
                </c:pt>
              </c:numCache>
            </c:numRef>
          </c:val>
          <c:smooth val="1"/>
        </c:ser>
        <c:ser>
          <c:idx val="2"/>
          <c:order val="4"/>
          <c:tx>
            <c:v>2015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1647509578544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'base de dados'!$HX$6:$IB$6</c:f>
              <c:numCache>
                <c:formatCode>0.00</c:formatCode>
                <c:ptCount val="5"/>
                <c:pt idx="0">
                  <c:v>16.41</c:v>
                </c:pt>
                <c:pt idx="1">
                  <c:v>18.34</c:v>
                </c:pt>
                <c:pt idx="2">
                  <c:v>23.52</c:v>
                </c:pt>
                <c:pt idx="3">
                  <c:v>27.48</c:v>
                </c:pt>
                <c:pt idx="4">
                  <c:v>26.96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367312"/>
        <c:axId val="251367872"/>
      </c:lineChart>
      <c:catAx>
        <c:axId val="25136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1367872"/>
        <c:crosses val="autoZero"/>
        <c:auto val="1"/>
        <c:lblAlgn val="ctr"/>
        <c:lblOffset val="100"/>
        <c:noMultiLvlLbl val="0"/>
      </c:catAx>
      <c:valAx>
        <c:axId val="251367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13673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</a:defRPr>
      </a:pPr>
      <a:endParaRPr lang="pt-B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rgbClr val="02577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pt-BR" sz="1000" dirty="0">
                <a:solidFill>
                  <a:srgbClr val="025771"/>
                </a:solidFill>
              </a:rPr>
              <a:t>Capacidade Máxima de Armazenamento</a:t>
            </a:r>
            <a:r>
              <a:rPr lang="pt-BR" sz="1000" baseline="0" dirty="0">
                <a:solidFill>
                  <a:srgbClr val="025771"/>
                </a:solidFill>
              </a:rPr>
              <a:t> em % </a:t>
            </a:r>
            <a:r>
              <a:rPr lang="pt-BR" sz="1000" b="1" baseline="0" dirty="0">
                <a:solidFill>
                  <a:srgbClr val="C00000"/>
                </a:solidFill>
              </a:rPr>
              <a:t>- Sudeste e Centro-Oeste</a:t>
            </a:r>
            <a:endParaRPr lang="pt-BR" sz="1000" b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rgbClr val="025771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498682950191569"/>
          <c:y val="0.18344233441408059"/>
          <c:w val="0.85701987547892722"/>
          <c:h val="0.55638042303535595"/>
        </c:manualLayout>
      </c:layout>
      <c:lineChart>
        <c:grouping val="standard"/>
        <c:varyColors val="0"/>
        <c:ser>
          <c:idx val="0"/>
          <c:order val="0"/>
          <c:tx>
            <c:v>2001</c:v>
          </c:tx>
          <c:spPr>
            <a:ln w="28575" cap="rnd">
              <a:solidFill>
                <a:srgbClr val="FBB15B"/>
              </a:solidFill>
              <a:round/>
            </a:ln>
            <a:effectLst/>
          </c:spPr>
          <c:marker>
            <c:symbol val="none"/>
          </c:marker>
          <c:cat>
            <c:strLit>
              <c:ptCount val="12"/>
              <c:pt idx="0">
                <c:v>jan</c:v>
              </c:pt>
              <c:pt idx="1">
                <c:v>fev</c:v>
              </c:pt>
              <c:pt idx="2">
                <c:v>mar</c:v>
              </c:pt>
              <c:pt idx="3">
                <c:v>abr</c:v>
              </c:pt>
              <c:pt idx="4">
                <c:v>maio</c:v>
              </c:pt>
              <c:pt idx="5">
                <c:v>jun</c:v>
              </c:pt>
              <c:pt idx="6">
                <c:v>jul</c:v>
              </c:pt>
              <c:pt idx="7">
                <c:v>ago</c:v>
              </c:pt>
              <c:pt idx="8">
                <c:v>set</c:v>
              </c:pt>
              <c:pt idx="9">
                <c:v>out</c:v>
              </c:pt>
              <c:pt idx="10">
                <c:v>nov</c:v>
              </c:pt>
              <c:pt idx="11">
                <c:v>dez</c:v>
              </c:pt>
            </c:strLit>
          </c:cat>
          <c:val>
            <c:numRef>
              <c:f>'base de dados'!$BK$3:$BV$3</c:f>
              <c:numCache>
                <c:formatCode>0.00</c:formatCode>
                <c:ptCount val="12"/>
                <c:pt idx="0">
                  <c:v>31.41</c:v>
                </c:pt>
                <c:pt idx="1">
                  <c:v>33.450000000000003</c:v>
                </c:pt>
                <c:pt idx="2">
                  <c:v>34.53</c:v>
                </c:pt>
                <c:pt idx="3">
                  <c:v>32.18</c:v>
                </c:pt>
                <c:pt idx="4">
                  <c:v>29.69</c:v>
                </c:pt>
                <c:pt idx="5">
                  <c:v>28.55</c:v>
                </c:pt>
                <c:pt idx="6">
                  <c:v>26.76</c:v>
                </c:pt>
                <c:pt idx="7">
                  <c:v>23.39</c:v>
                </c:pt>
                <c:pt idx="8">
                  <c:v>20.61</c:v>
                </c:pt>
                <c:pt idx="9">
                  <c:v>21.3</c:v>
                </c:pt>
                <c:pt idx="10">
                  <c:v>23.04</c:v>
                </c:pt>
                <c:pt idx="11">
                  <c:v>32.270000000000003</c:v>
                </c:pt>
              </c:numCache>
            </c:numRef>
          </c:val>
          <c:smooth val="1"/>
        </c:ser>
        <c:ser>
          <c:idx val="3"/>
          <c:order val="1"/>
          <c:tx>
            <c:v>Média 2002 a 2007</c:v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val>
            <c:numRef>
              <c:f>'base de dados'!$BX$12:$CI$12</c:f>
              <c:numCache>
                <c:formatCode>0.00</c:formatCode>
                <c:ptCount val="12"/>
                <c:pt idx="0">
                  <c:v>63.566666666666663</c:v>
                </c:pt>
                <c:pt idx="1">
                  <c:v>73.811666666666667</c:v>
                </c:pt>
                <c:pt idx="2">
                  <c:v>80.313333333333347</c:v>
                </c:pt>
                <c:pt idx="3">
                  <c:v>81.475000000000009</c:v>
                </c:pt>
                <c:pt idx="4">
                  <c:v>80.528333333333322</c:v>
                </c:pt>
                <c:pt idx="5">
                  <c:v>77.473333333333343</c:v>
                </c:pt>
                <c:pt idx="6">
                  <c:v>72.941666666666663</c:v>
                </c:pt>
                <c:pt idx="7">
                  <c:v>65.143333333333331</c:v>
                </c:pt>
                <c:pt idx="8">
                  <c:v>57.414999999999999</c:v>
                </c:pt>
                <c:pt idx="9">
                  <c:v>50.576666666666675</c:v>
                </c:pt>
                <c:pt idx="10">
                  <c:v>47.68333333333333</c:v>
                </c:pt>
                <c:pt idx="11">
                  <c:v>52.063333333333333</c:v>
                </c:pt>
              </c:numCache>
            </c:numRef>
          </c:val>
          <c:smooth val="1"/>
        </c:ser>
        <c:ser>
          <c:idx val="4"/>
          <c:order val="2"/>
          <c:tx>
            <c:v>Média 2008 a 2013</c:v>
          </c:tx>
          <c:spPr>
            <a:ln w="28575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val>
            <c:numRef>
              <c:f>'base de dados'!$BX$22:$CI$22</c:f>
              <c:numCache>
                <c:formatCode>0.00</c:formatCode>
                <c:ptCount val="12"/>
                <c:pt idx="0">
                  <c:v>61.814999999999998</c:v>
                </c:pt>
                <c:pt idx="1">
                  <c:v>68.948333333333338</c:v>
                </c:pt>
                <c:pt idx="2">
                  <c:v>76.336666666666659</c:v>
                </c:pt>
                <c:pt idx="3">
                  <c:v>79.106666666666669</c:v>
                </c:pt>
                <c:pt idx="4">
                  <c:v>77.881666666666661</c:v>
                </c:pt>
                <c:pt idx="5">
                  <c:v>75.53</c:v>
                </c:pt>
                <c:pt idx="6">
                  <c:v>70.776666666666657</c:v>
                </c:pt>
                <c:pt idx="7">
                  <c:v>64.016666666666666</c:v>
                </c:pt>
                <c:pt idx="8">
                  <c:v>56.571666666666658</c:v>
                </c:pt>
                <c:pt idx="9">
                  <c:v>51.276666666666671</c:v>
                </c:pt>
                <c:pt idx="10">
                  <c:v>48.354999999999997</c:v>
                </c:pt>
                <c:pt idx="11">
                  <c:v>50.96</c:v>
                </c:pt>
              </c:numCache>
            </c:numRef>
          </c:val>
          <c:smooth val="1"/>
        </c:ser>
        <c:ser>
          <c:idx val="1"/>
          <c:order val="3"/>
          <c:tx>
            <c:v>2014</c:v>
          </c:tx>
          <c:spPr>
            <a:ln w="28575" cap="rnd">
              <a:solidFill>
                <a:srgbClr val="025771"/>
              </a:solidFill>
              <a:round/>
            </a:ln>
            <a:effectLst/>
          </c:spPr>
          <c:marker>
            <c:symbol val="none"/>
          </c:marker>
          <c:cat>
            <c:strLit>
              <c:ptCount val="12"/>
              <c:pt idx="0">
                <c:v>jan</c:v>
              </c:pt>
              <c:pt idx="1">
                <c:v>fev</c:v>
              </c:pt>
              <c:pt idx="2">
                <c:v>mar</c:v>
              </c:pt>
              <c:pt idx="3">
                <c:v>abr</c:v>
              </c:pt>
              <c:pt idx="4">
                <c:v>maio</c:v>
              </c:pt>
              <c:pt idx="5">
                <c:v>jun</c:v>
              </c:pt>
              <c:pt idx="6">
                <c:v>jul</c:v>
              </c:pt>
              <c:pt idx="7">
                <c:v>ago</c:v>
              </c:pt>
              <c:pt idx="8">
                <c:v>set</c:v>
              </c:pt>
              <c:pt idx="9">
                <c:v>out</c:v>
              </c:pt>
              <c:pt idx="10">
                <c:v>nov</c:v>
              </c:pt>
              <c:pt idx="11">
                <c:v>dez</c:v>
              </c:pt>
            </c:strLit>
          </c:cat>
          <c:val>
            <c:numRef>
              <c:f>'base de dados'!$HL$3:$HW$3</c:f>
              <c:numCache>
                <c:formatCode>0.00</c:formatCode>
                <c:ptCount val="12"/>
                <c:pt idx="0">
                  <c:v>40.28</c:v>
                </c:pt>
                <c:pt idx="1">
                  <c:v>34.61</c:v>
                </c:pt>
                <c:pt idx="2">
                  <c:v>36.26</c:v>
                </c:pt>
                <c:pt idx="3">
                  <c:v>38.770000000000003</c:v>
                </c:pt>
                <c:pt idx="4">
                  <c:v>37.42</c:v>
                </c:pt>
                <c:pt idx="5">
                  <c:v>36.33</c:v>
                </c:pt>
                <c:pt idx="6">
                  <c:v>34.36</c:v>
                </c:pt>
                <c:pt idx="7">
                  <c:v>30.26</c:v>
                </c:pt>
                <c:pt idx="8">
                  <c:v>25.3</c:v>
                </c:pt>
                <c:pt idx="9">
                  <c:v>18.68</c:v>
                </c:pt>
                <c:pt idx="10">
                  <c:v>16.010000000000002</c:v>
                </c:pt>
                <c:pt idx="11">
                  <c:v>19.36</c:v>
                </c:pt>
              </c:numCache>
            </c:numRef>
          </c:val>
          <c:smooth val="1"/>
        </c:ser>
        <c:ser>
          <c:idx val="2"/>
          <c:order val="4"/>
          <c:tx>
            <c:v>2015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32950191570887E-2"/>
                  <c:y val="-1.01054966863658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'base de dados'!$HX$3:$IB$3</c:f>
              <c:numCache>
                <c:formatCode>0.00</c:formatCode>
                <c:ptCount val="5"/>
                <c:pt idx="0">
                  <c:v>16.84</c:v>
                </c:pt>
                <c:pt idx="1">
                  <c:v>20.58</c:v>
                </c:pt>
                <c:pt idx="2">
                  <c:v>28.54</c:v>
                </c:pt>
                <c:pt idx="3">
                  <c:v>33.54</c:v>
                </c:pt>
                <c:pt idx="4">
                  <c:v>36.03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586976"/>
        <c:axId val="252587536"/>
      </c:lineChart>
      <c:catAx>
        <c:axId val="25258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2587536"/>
        <c:crosses val="autoZero"/>
        <c:auto val="1"/>
        <c:lblAlgn val="ctr"/>
        <c:lblOffset val="100"/>
        <c:noMultiLvlLbl val="0"/>
      </c:catAx>
      <c:valAx>
        <c:axId val="252587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258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</a:defRPr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rgbClr val="02577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pt-BR" dirty="0"/>
              <a:t>Capacidade Máxima de Armazenamento em % </a:t>
            </a:r>
            <a:r>
              <a:rPr lang="pt-BR" b="1" dirty="0">
                <a:solidFill>
                  <a:srgbClr val="C00000"/>
                </a:solidFill>
              </a:rPr>
              <a:t>- Norte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rgbClr val="025771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19276819923372"/>
          <c:y val="0.18344233441408059"/>
          <c:w val="0.84181393678160932"/>
          <c:h val="0.48249153638403897"/>
        </c:manualLayout>
      </c:layout>
      <c:lineChart>
        <c:grouping val="standard"/>
        <c:varyColors val="0"/>
        <c:ser>
          <c:idx val="0"/>
          <c:order val="0"/>
          <c:tx>
            <c:v>2001</c:v>
          </c:tx>
          <c:spPr>
            <a:ln w="28575" cap="rnd">
              <a:solidFill>
                <a:srgbClr val="FBB15B"/>
              </a:solidFill>
              <a:round/>
            </a:ln>
            <a:effectLst/>
          </c:spPr>
          <c:marker>
            <c:symbol val="none"/>
          </c:marker>
          <c:cat>
            <c:strLit>
              <c:ptCount val="12"/>
              <c:pt idx="0">
                <c:v>jan</c:v>
              </c:pt>
              <c:pt idx="1">
                <c:v>fev</c:v>
              </c:pt>
              <c:pt idx="2">
                <c:v>mar</c:v>
              </c:pt>
              <c:pt idx="3">
                <c:v>abr</c:v>
              </c:pt>
              <c:pt idx="4">
                <c:v>maio</c:v>
              </c:pt>
              <c:pt idx="5">
                <c:v>jun</c:v>
              </c:pt>
              <c:pt idx="6">
                <c:v>jul</c:v>
              </c:pt>
              <c:pt idx="7">
                <c:v>ago</c:v>
              </c:pt>
              <c:pt idx="8">
                <c:v>set</c:v>
              </c:pt>
              <c:pt idx="9">
                <c:v>out</c:v>
              </c:pt>
              <c:pt idx="10">
                <c:v>nov</c:v>
              </c:pt>
              <c:pt idx="11">
                <c:v>dez</c:v>
              </c:pt>
            </c:strLit>
          </c:cat>
          <c:val>
            <c:numRef>
              <c:f>'base de dados'!$BK$5:$BV$5</c:f>
              <c:numCache>
                <c:formatCode>0.00</c:formatCode>
                <c:ptCount val="12"/>
                <c:pt idx="0">
                  <c:v>71.930000000000007</c:v>
                </c:pt>
                <c:pt idx="1">
                  <c:v>72.48</c:v>
                </c:pt>
                <c:pt idx="2">
                  <c:v>74.3</c:v>
                </c:pt>
                <c:pt idx="3">
                  <c:v>76.41</c:v>
                </c:pt>
                <c:pt idx="4">
                  <c:v>75.87</c:v>
                </c:pt>
                <c:pt idx="5">
                  <c:v>70.7</c:v>
                </c:pt>
                <c:pt idx="6">
                  <c:v>64.67</c:v>
                </c:pt>
                <c:pt idx="7">
                  <c:v>52.31</c:v>
                </c:pt>
                <c:pt idx="8">
                  <c:v>38.24</c:v>
                </c:pt>
                <c:pt idx="9">
                  <c:v>24.11</c:v>
                </c:pt>
                <c:pt idx="10">
                  <c:v>17.96</c:v>
                </c:pt>
                <c:pt idx="11">
                  <c:v>37.36</c:v>
                </c:pt>
              </c:numCache>
            </c:numRef>
          </c:val>
          <c:smooth val="1"/>
        </c:ser>
        <c:ser>
          <c:idx val="3"/>
          <c:order val="1"/>
          <c:tx>
            <c:v>Média 2002 a 2007</c:v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val>
            <c:numRef>
              <c:f>'base de dados'!$BX$14:$CI$14</c:f>
              <c:numCache>
                <c:formatCode>0.00</c:formatCode>
                <c:ptCount val="12"/>
                <c:pt idx="0">
                  <c:v>53.688333333333333</c:v>
                </c:pt>
                <c:pt idx="1">
                  <c:v>81.444999999999993</c:v>
                </c:pt>
                <c:pt idx="2">
                  <c:v>87.075000000000003</c:v>
                </c:pt>
                <c:pt idx="3">
                  <c:v>90.381666666666661</c:v>
                </c:pt>
                <c:pt idx="4">
                  <c:v>90.761666666666656</c:v>
                </c:pt>
                <c:pt idx="5">
                  <c:v>86.864999999999995</c:v>
                </c:pt>
                <c:pt idx="6">
                  <c:v>76.131666666666675</c:v>
                </c:pt>
                <c:pt idx="7">
                  <c:v>60.386666666666677</c:v>
                </c:pt>
                <c:pt idx="8">
                  <c:v>45.906666666666666</c:v>
                </c:pt>
                <c:pt idx="9">
                  <c:v>32.854999999999997</c:v>
                </c:pt>
                <c:pt idx="10">
                  <c:v>26.950000000000003</c:v>
                </c:pt>
                <c:pt idx="11">
                  <c:v>29.731666666666666</c:v>
                </c:pt>
              </c:numCache>
            </c:numRef>
          </c:val>
          <c:smooth val="1"/>
        </c:ser>
        <c:ser>
          <c:idx val="4"/>
          <c:order val="2"/>
          <c:tx>
            <c:v>Média 2008 a 2013</c:v>
          </c:tx>
          <c:spPr>
            <a:ln w="28575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val>
            <c:numRef>
              <c:f>'base de dados'!$BX$24:$CI$24</c:f>
              <c:numCache>
                <c:formatCode>0.00</c:formatCode>
                <c:ptCount val="12"/>
                <c:pt idx="0">
                  <c:v>59.014999999999993</c:v>
                </c:pt>
                <c:pt idx="1">
                  <c:v>77.00833333333334</c:v>
                </c:pt>
                <c:pt idx="2">
                  <c:v>94.938333333333347</c:v>
                </c:pt>
                <c:pt idx="3">
                  <c:v>97.823333333333323</c:v>
                </c:pt>
                <c:pt idx="4">
                  <c:v>97.423333333333332</c:v>
                </c:pt>
                <c:pt idx="5">
                  <c:v>93.24</c:v>
                </c:pt>
                <c:pt idx="6">
                  <c:v>81.936666666666653</c:v>
                </c:pt>
                <c:pt idx="7">
                  <c:v>65.918333333333337</c:v>
                </c:pt>
                <c:pt idx="8">
                  <c:v>50.376666666666665</c:v>
                </c:pt>
                <c:pt idx="9">
                  <c:v>39.338333333333338</c:v>
                </c:pt>
                <c:pt idx="10">
                  <c:v>37.693333333333328</c:v>
                </c:pt>
                <c:pt idx="11">
                  <c:v>45.00333333333333</c:v>
                </c:pt>
              </c:numCache>
            </c:numRef>
          </c:val>
          <c:smooth val="1"/>
        </c:ser>
        <c:ser>
          <c:idx val="1"/>
          <c:order val="3"/>
          <c:tx>
            <c:v>2014</c:v>
          </c:tx>
          <c:spPr>
            <a:ln w="28575" cap="rnd">
              <a:solidFill>
                <a:srgbClr val="025771"/>
              </a:solidFill>
              <a:round/>
            </a:ln>
            <a:effectLst/>
          </c:spPr>
          <c:marker>
            <c:symbol val="none"/>
          </c:marker>
          <c:cat>
            <c:strLit>
              <c:ptCount val="12"/>
              <c:pt idx="0">
                <c:v>jan</c:v>
              </c:pt>
              <c:pt idx="1">
                <c:v>fev</c:v>
              </c:pt>
              <c:pt idx="2">
                <c:v>mar</c:v>
              </c:pt>
              <c:pt idx="3">
                <c:v>abr</c:v>
              </c:pt>
              <c:pt idx="4">
                <c:v>maio</c:v>
              </c:pt>
              <c:pt idx="5">
                <c:v>jun</c:v>
              </c:pt>
              <c:pt idx="6">
                <c:v>jul</c:v>
              </c:pt>
              <c:pt idx="7">
                <c:v>ago</c:v>
              </c:pt>
              <c:pt idx="8">
                <c:v>set</c:v>
              </c:pt>
              <c:pt idx="9">
                <c:v>out</c:v>
              </c:pt>
              <c:pt idx="10">
                <c:v>nov</c:v>
              </c:pt>
              <c:pt idx="11">
                <c:v>dez</c:v>
              </c:pt>
            </c:strLit>
          </c:cat>
          <c:val>
            <c:numRef>
              <c:f>'base de dados'!$HL$5:$HW$5</c:f>
              <c:numCache>
                <c:formatCode>0.00</c:formatCode>
                <c:ptCount val="12"/>
                <c:pt idx="0">
                  <c:v>60.75</c:v>
                </c:pt>
                <c:pt idx="1">
                  <c:v>80.92</c:v>
                </c:pt>
                <c:pt idx="2">
                  <c:v>86.1</c:v>
                </c:pt>
                <c:pt idx="3">
                  <c:v>90.21</c:v>
                </c:pt>
                <c:pt idx="4">
                  <c:v>92.97</c:v>
                </c:pt>
                <c:pt idx="5">
                  <c:v>91.64</c:v>
                </c:pt>
                <c:pt idx="6">
                  <c:v>84.87</c:v>
                </c:pt>
                <c:pt idx="7">
                  <c:v>64.73</c:v>
                </c:pt>
                <c:pt idx="8">
                  <c:v>42.7</c:v>
                </c:pt>
                <c:pt idx="9">
                  <c:v>32.85</c:v>
                </c:pt>
                <c:pt idx="10">
                  <c:v>28.05</c:v>
                </c:pt>
                <c:pt idx="11">
                  <c:v>33.36</c:v>
                </c:pt>
              </c:numCache>
            </c:numRef>
          </c:val>
          <c:smooth val="1"/>
        </c:ser>
        <c:ser>
          <c:idx val="2"/>
          <c:order val="4"/>
          <c:tx>
            <c:v>2015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5205938697318063E-2"/>
                  <c:y val="-4.4282902288765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'base de dados'!$HX$5:$IB$5</c:f>
              <c:numCache>
                <c:formatCode>0.00</c:formatCode>
                <c:ptCount val="5"/>
                <c:pt idx="0">
                  <c:v>34.700000000000003</c:v>
                </c:pt>
                <c:pt idx="1">
                  <c:v>39.07</c:v>
                </c:pt>
                <c:pt idx="2">
                  <c:v>61.94</c:v>
                </c:pt>
                <c:pt idx="3">
                  <c:v>81.06</c:v>
                </c:pt>
                <c:pt idx="4">
                  <c:v>82.52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764448"/>
        <c:axId val="252765008"/>
      </c:lineChart>
      <c:catAx>
        <c:axId val="2527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2765008"/>
        <c:crosses val="autoZero"/>
        <c:auto val="1"/>
        <c:lblAlgn val="ctr"/>
        <c:lblOffset val="100"/>
        <c:noMultiLvlLbl val="0"/>
      </c:catAx>
      <c:valAx>
        <c:axId val="2527650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27644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</a:defRPr>
      </a:pPr>
      <a:endParaRPr lang="pt-B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rgbClr val="02577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pt-BR" dirty="0"/>
              <a:t>Capacidade Máxima de Armazenamento em %  - </a:t>
            </a:r>
            <a:r>
              <a:rPr lang="pt-BR" b="1" dirty="0">
                <a:solidFill>
                  <a:srgbClr val="C00000"/>
                </a:solidFill>
              </a:rPr>
              <a:t>Sul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rgbClr val="025771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8904454022988489E-2"/>
          <c:y val="0.18344233441408059"/>
          <c:w val="0.86310225095785442"/>
          <c:h val="0.53984374999999996"/>
        </c:manualLayout>
      </c:layout>
      <c:lineChart>
        <c:grouping val="standard"/>
        <c:varyColors val="0"/>
        <c:ser>
          <c:idx val="0"/>
          <c:order val="0"/>
          <c:tx>
            <c:v>2001</c:v>
          </c:tx>
          <c:spPr>
            <a:ln w="28575" cap="rnd">
              <a:solidFill>
                <a:srgbClr val="FBB15B"/>
              </a:solidFill>
              <a:round/>
            </a:ln>
            <a:effectLst/>
          </c:spPr>
          <c:marker>
            <c:symbol val="none"/>
          </c:marker>
          <c:cat>
            <c:strLit>
              <c:ptCount val="12"/>
              <c:pt idx="0">
                <c:v>jan</c:v>
              </c:pt>
              <c:pt idx="1">
                <c:v>fev</c:v>
              </c:pt>
              <c:pt idx="2">
                <c:v>mar</c:v>
              </c:pt>
              <c:pt idx="3">
                <c:v>abr</c:v>
              </c:pt>
              <c:pt idx="4">
                <c:v>maio</c:v>
              </c:pt>
              <c:pt idx="5">
                <c:v>jun</c:v>
              </c:pt>
              <c:pt idx="6">
                <c:v>jul</c:v>
              </c:pt>
              <c:pt idx="7">
                <c:v>ago</c:v>
              </c:pt>
              <c:pt idx="8">
                <c:v>set</c:v>
              </c:pt>
              <c:pt idx="9">
                <c:v>out</c:v>
              </c:pt>
              <c:pt idx="10">
                <c:v>nov</c:v>
              </c:pt>
              <c:pt idx="11">
                <c:v>dez</c:v>
              </c:pt>
            </c:strLit>
          </c:cat>
          <c:val>
            <c:numRef>
              <c:f>'base de dados'!$BK$4:$BV$4</c:f>
              <c:numCache>
                <c:formatCode>0.00</c:formatCode>
                <c:ptCount val="12"/>
                <c:pt idx="0">
                  <c:v>98.62</c:v>
                </c:pt>
                <c:pt idx="1">
                  <c:v>97.4</c:v>
                </c:pt>
                <c:pt idx="2">
                  <c:v>91.66</c:v>
                </c:pt>
                <c:pt idx="3">
                  <c:v>82.79</c:v>
                </c:pt>
                <c:pt idx="4">
                  <c:v>82.72</c:v>
                </c:pt>
                <c:pt idx="5">
                  <c:v>92.8</c:v>
                </c:pt>
                <c:pt idx="6">
                  <c:v>96.76</c:v>
                </c:pt>
                <c:pt idx="7">
                  <c:v>84.83</c:v>
                </c:pt>
                <c:pt idx="8">
                  <c:v>76.95</c:v>
                </c:pt>
                <c:pt idx="9">
                  <c:v>96.48</c:v>
                </c:pt>
                <c:pt idx="10">
                  <c:v>86.99</c:v>
                </c:pt>
                <c:pt idx="11">
                  <c:v>82.69</c:v>
                </c:pt>
              </c:numCache>
            </c:numRef>
          </c:val>
          <c:smooth val="1"/>
        </c:ser>
        <c:ser>
          <c:idx val="3"/>
          <c:order val="1"/>
          <c:tx>
            <c:v>Média 2002 a 2007</c:v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val>
            <c:numRef>
              <c:f>'base de dados'!$BX$13:$CI$13</c:f>
              <c:numCache>
                <c:formatCode>0.00</c:formatCode>
                <c:ptCount val="12"/>
                <c:pt idx="0">
                  <c:v>77.175000000000011</c:v>
                </c:pt>
                <c:pt idx="1">
                  <c:v>72.334999999999994</c:v>
                </c:pt>
                <c:pt idx="2">
                  <c:v>64.158333333333346</c:v>
                </c:pt>
                <c:pt idx="3">
                  <c:v>57.941666666666663</c:v>
                </c:pt>
                <c:pt idx="4">
                  <c:v>63.9</c:v>
                </c:pt>
                <c:pt idx="5">
                  <c:v>67.181666666666658</c:v>
                </c:pt>
                <c:pt idx="6">
                  <c:v>67.091666666666669</c:v>
                </c:pt>
                <c:pt idx="7">
                  <c:v>59.919999999999995</c:v>
                </c:pt>
                <c:pt idx="8">
                  <c:v>62.946666666666665</c:v>
                </c:pt>
                <c:pt idx="9">
                  <c:v>67.751666666666651</c:v>
                </c:pt>
                <c:pt idx="10">
                  <c:v>72.431666666666658</c:v>
                </c:pt>
                <c:pt idx="11">
                  <c:v>76.558333333333337</c:v>
                </c:pt>
              </c:numCache>
            </c:numRef>
          </c:val>
          <c:smooth val="1"/>
        </c:ser>
        <c:ser>
          <c:idx val="4"/>
          <c:order val="2"/>
          <c:tx>
            <c:v>Média 2008 a 2013</c:v>
          </c:tx>
          <c:spPr>
            <a:ln w="28575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val>
            <c:numRef>
              <c:f>'base de dados'!$BX$23:$CI$23</c:f>
              <c:numCache>
                <c:formatCode>0.00</c:formatCode>
                <c:ptCount val="12"/>
                <c:pt idx="0">
                  <c:v>68.451666666666668</c:v>
                </c:pt>
                <c:pt idx="1">
                  <c:v>63.981666666666676</c:v>
                </c:pt>
                <c:pt idx="2">
                  <c:v>61.954999999999991</c:v>
                </c:pt>
                <c:pt idx="3">
                  <c:v>60.481666666666662</c:v>
                </c:pt>
                <c:pt idx="4">
                  <c:v>62.423333333333339</c:v>
                </c:pt>
                <c:pt idx="5">
                  <c:v>69.793333333333337</c:v>
                </c:pt>
                <c:pt idx="6">
                  <c:v>78.413333333333341</c:v>
                </c:pt>
                <c:pt idx="7">
                  <c:v>79.459999999999994</c:v>
                </c:pt>
                <c:pt idx="8">
                  <c:v>74.433333333333323</c:v>
                </c:pt>
                <c:pt idx="9">
                  <c:v>77.648333333333341</c:v>
                </c:pt>
                <c:pt idx="10">
                  <c:v>70.953333333333333</c:v>
                </c:pt>
                <c:pt idx="11">
                  <c:v>65.899999999999991</c:v>
                </c:pt>
              </c:numCache>
            </c:numRef>
          </c:val>
          <c:smooth val="1"/>
        </c:ser>
        <c:ser>
          <c:idx val="1"/>
          <c:order val="3"/>
          <c:tx>
            <c:v>2014</c:v>
          </c:tx>
          <c:spPr>
            <a:ln w="28575" cap="rnd">
              <a:solidFill>
                <a:srgbClr val="025771"/>
              </a:solidFill>
              <a:round/>
            </a:ln>
            <a:effectLst/>
          </c:spPr>
          <c:marker>
            <c:symbol val="none"/>
          </c:marker>
          <c:cat>
            <c:strLit>
              <c:ptCount val="12"/>
              <c:pt idx="0">
                <c:v>jan</c:v>
              </c:pt>
              <c:pt idx="1">
                <c:v>fev</c:v>
              </c:pt>
              <c:pt idx="2">
                <c:v>mar</c:v>
              </c:pt>
              <c:pt idx="3">
                <c:v>abr</c:v>
              </c:pt>
              <c:pt idx="4">
                <c:v>maio</c:v>
              </c:pt>
              <c:pt idx="5">
                <c:v>jun</c:v>
              </c:pt>
              <c:pt idx="6">
                <c:v>jul</c:v>
              </c:pt>
              <c:pt idx="7">
                <c:v>ago</c:v>
              </c:pt>
              <c:pt idx="8">
                <c:v>set</c:v>
              </c:pt>
              <c:pt idx="9">
                <c:v>out</c:v>
              </c:pt>
              <c:pt idx="10">
                <c:v>nov</c:v>
              </c:pt>
              <c:pt idx="11">
                <c:v>dez</c:v>
              </c:pt>
            </c:strLit>
          </c:cat>
          <c:val>
            <c:numRef>
              <c:f>'base de dados'!$HL$4:$HW$4</c:f>
              <c:numCache>
                <c:formatCode>0.00</c:formatCode>
                <c:ptCount val="12"/>
                <c:pt idx="0">
                  <c:v>57.56</c:v>
                </c:pt>
                <c:pt idx="1">
                  <c:v>37.299999999999997</c:v>
                </c:pt>
                <c:pt idx="2">
                  <c:v>46.07</c:v>
                </c:pt>
                <c:pt idx="3">
                  <c:v>43.9</c:v>
                </c:pt>
                <c:pt idx="4">
                  <c:v>54.93</c:v>
                </c:pt>
                <c:pt idx="5">
                  <c:v>94.75</c:v>
                </c:pt>
                <c:pt idx="6">
                  <c:v>90.47</c:v>
                </c:pt>
                <c:pt idx="7">
                  <c:v>73.489999999999995</c:v>
                </c:pt>
                <c:pt idx="8">
                  <c:v>75.48</c:v>
                </c:pt>
                <c:pt idx="9">
                  <c:v>84.49</c:v>
                </c:pt>
                <c:pt idx="10">
                  <c:v>65.7</c:v>
                </c:pt>
                <c:pt idx="11">
                  <c:v>57.4</c:v>
                </c:pt>
              </c:numCache>
            </c:numRef>
          </c:val>
          <c:smooth val="1"/>
        </c:ser>
        <c:ser>
          <c:idx val="2"/>
          <c:order val="4"/>
          <c:tx>
            <c:v>2015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24712643678161E-2"/>
                  <c:y val="-1.01054966863658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'base de dados'!$HX$4:$IB$4</c:f>
              <c:numCache>
                <c:formatCode>0.00</c:formatCode>
                <c:ptCount val="5"/>
                <c:pt idx="0">
                  <c:v>59.41</c:v>
                </c:pt>
                <c:pt idx="1">
                  <c:v>51.11</c:v>
                </c:pt>
                <c:pt idx="2">
                  <c:v>39.33</c:v>
                </c:pt>
                <c:pt idx="3">
                  <c:v>34.159999999999997</c:v>
                </c:pt>
                <c:pt idx="4">
                  <c:v>38.07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769488"/>
        <c:axId val="252770048"/>
      </c:lineChart>
      <c:catAx>
        <c:axId val="2527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2770048"/>
        <c:crosses val="autoZero"/>
        <c:auto val="1"/>
        <c:lblAlgn val="ctr"/>
        <c:lblOffset val="100"/>
        <c:noMultiLvlLbl val="0"/>
      </c:catAx>
      <c:valAx>
        <c:axId val="2527700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27694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</a:defRPr>
      </a:pPr>
      <a:endParaRPr lang="pt-B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25771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pt-BR">
                <a:solidFill>
                  <a:srgbClr val="025771"/>
                </a:solidFill>
              </a:rPr>
              <a:t>Projeções de Inflação, em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25771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7324319058723334E-2"/>
          <c:y val="8.9422782549247973E-2"/>
          <c:w val="0.85534966081366093"/>
          <c:h val="0.69941234873730673"/>
        </c:manualLayout>
      </c:layout>
      <c:lineChart>
        <c:grouping val="standard"/>
        <c:varyColors val="0"/>
        <c:ser>
          <c:idx val="3"/>
          <c:order val="0"/>
          <c:tx>
            <c:strRef>
              <c:f>IPCA!$B$2</c:f>
              <c:strCache>
                <c:ptCount val="1"/>
                <c:pt idx="0">
                  <c:v>Fechamento de 2015</c:v>
                </c:pt>
              </c:strCache>
            </c:strRef>
          </c:tx>
          <c:spPr>
            <a:ln w="28575" cap="rnd">
              <a:solidFill>
                <a:srgbClr val="025771"/>
              </a:solidFill>
              <a:round/>
            </a:ln>
            <a:effectLst/>
          </c:spPr>
          <c:marker>
            <c:symbol val="none"/>
          </c:marker>
          <c:dLbls>
            <c:dLbl>
              <c:idx val="362"/>
              <c:layout/>
              <c:spPr>
                <a:solidFill>
                  <a:sysClr val="window" lastClr="FFFFFF"/>
                </a:solidFill>
                <a:ln>
                  <a:solidFill>
                    <a:srgbClr val="025771">
                      <a:alpha val="99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25771">
                    <a:alpha val="99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IPCA!$A$9:$A$367</c:f>
              <c:strCache>
                <c:ptCount val="357"/>
                <c:pt idx="0">
                  <c:v>10/01/2014</c:v>
                </c:pt>
                <c:pt idx="1">
                  <c:v>13/01/2014</c:v>
                </c:pt>
                <c:pt idx="2">
                  <c:v>14/01/2014</c:v>
                </c:pt>
                <c:pt idx="3">
                  <c:v>15/01/2014</c:v>
                </c:pt>
                <c:pt idx="4">
                  <c:v>16/01/2014</c:v>
                </c:pt>
                <c:pt idx="5">
                  <c:v>17/01/2014</c:v>
                </c:pt>
                <c:pt idx="6">
                  <c:v>20/01/2014</c:v>
                </c:pt>
                <c:pt idx="7">
                  <c:v>21/01/2014</c:v>
                </c:pt>
                <c:pt idx="8">
                  <c:v>22/01/2014</c:v>
                </c:pt>
                <c:pt idx="9">
                  <c:v>23/01/2014</c:v>
                </c:pt>
                <c:pt idx="10">
                  <c:v>24/01/2014</c:v>
                </c:pt>
                <c:pt idx="11">
                  <c:v>27/01/2014</c:v>
                </c:pt>
                <c:pt idx="12">
                  <c:v>28/01/2014</c:v>
                </c:pt>
                <c:pt idx="13">
                  <c:v>29/01/2014</c:v>
                </c:pt>
                <c:pt idx="14">
                  <c:v>30/01/2014</c:v>
                </c:pt>
                <c:pt idx="15">
                  <c:v>31/01/2014</c:v>
                </c:pt>
                <c:pt idx="16">
                  <c:v>03/02/2014</c:v>
                </c:pt>
                <c:pt idx="17">
                  <c:v>04/02/2014</c:v>
                </c:pt>
                <c:pt idx="18">
                  <c:v>05/02/2014</c:v>
                </c:pt>
                <c:pt idx="19">
                  <c:v>06/02/2014</c:v>
                </c:pt>
                <c:pt idx="20">
                  <c:v>07/02/2014</c:v>
                </c:pt>
                <c:pt idx="21">
                  <c:v>10/02/2014</c:v>
                </c:pt>
                <c:pt idx="22">
                  <c:v>11/02/2014</c:v>
                </c:pt>
                <c:pt idx="23">
                  <c:v>12/02/2014</c:v>
                </c:pt>
                <c:pt idx="24">
                  <c:v>13/02/2014</c:v>
                </c:pt>
                <c:pt idx="25">
                  <c:v>14/02/2014</c:v>
                </c:pt>
                <c:pt idx="26">
                  <c:v>17/02/2014</c:v>
                </c:pt>
                <c:pt idx="27">
                  <c:v>18/02/2014</c:v>
                </c:pt>
                <c:pt idx="28">
                  <c:v>19/02/2014</c:v>
                </c:pt>
                <c:pt idx="29">
                  <c:v>20/02/2014</c:v>
                </c:pt>
                <c:pt idx="30">
                  <c:v>21/02/2014</c:v>
                </c:pt>
                <c:pt idx="31">
                  <c:v>24/02/2014</c:v>
                </c:pt>
                <c:pt idx="32">
                  <c:v>25/02/2014</c:v>
                </c:pt>
                <c:pt idx="33">
                  <c:v>26/02/2014</c:v>
                </c:pt>
                <c:pt idx="34">
                  <c:v>27/02/2014</c:v>
                </c:pt>
                <c:pt idx="35">
                  <c:v>28/02/2014</c:v>
                </c:pt>
                <c:pt idx="36">
                  <c:v>05/03/2014</c:v>
                </c:pt>
                <c:pt idx="37">
                  <c:v>06/03/2014</c:v>
                </c:pt>
                <c:pt idx="38">
                  <c:v>07/03/2014</c:v>
                </c:pt>
                <c:pt idx="39">
                  <c:v>10/03/2014</c:v>
                </c:pt>
                <c:pt idx="40">
                  <c:v>11/03/2014</c:v>
                </c:pt>
                <c:pt idx="41">
                  <c:v>12/03/2014</c:v>
                </c:pt>
                <c:pt idx="42">
                  <c:v>13/03/2014</c:v>
                </c:pt>
                <c:pt idx="43">
                  <c:v>14/03/2014</c:v>
                </c:pt>
                <c:pt idx="44">
                  <c:v>17/03/2014</c:v>
                </c:pt>
                <c:pt idx="45">
                  <c:v>18/03/2014</c:v>
                </c:pt>
                <c:pt idx="46">
                  <c:v>19/03/2014</c:v>
                </c:pt>
                <c:pt idx="47">
                  <c:v>20/03/2014</c:v>
                </c:pt>
                <c:pt idx="48">
                  <c:v>21/03/2014</c:v>
                </c:pt>
                <c:pt idx="49">
                  <c:v>24/03/2014</c:v>
                </c:pt>
                <c:pt idx="50">
                  <c:v>25/03/2014</c:v>
                </c:pt>
                <c:pt idx="51">
                  <c:v>26/03/2014</c:v>
                </c:pt>
                <c:pt idx="52">
                  <c:v>27/03/2014</c:v>
                </c:pt>
                <c:pt idx="53">
                  <c:v>28/03/2014</c:v>
                </c:pt>
                <c:pt idx="54">
                  <c:v>31/03/2014</c:v>
                </c:pt>
                <c:pt idx="55">
                  <c:v>01/04/2014</c:v>
                </c:pt>
                <c:pt idx="56">
                  <c:v>02/04/2014</c:v>
                </c:pt>
                <c:pt idx="57">
                  <c:v>03/04/2014</c:v>
                </c:pt>
                <c:pt idx="58">
                  <c:v>04/04/2014</c:v>
                </c:pt>
                <c:pt idx="59">
                  <c:v>07/04/2014</c:v>
                </c:pt>
                <c:pt idx="60">
                  <c:v>08/04/2014</c:v>
                </c:pt>
                <c:pt idx="61">
                  <c:v>09/04/2014</c:v>
                </c:pt>
                <c:pt idx="62">
                  <c:v>10/04/2014</c:v>
                </c:pt>
                <c:pt idx="63">
                  <c:v>11/04/2014</c:v>
                </c:pt>
                <c:pt idx="64">
                  <c:v>14/04/2014</c:v>
                </c:pt>
                <c:pt idx="65">
                  <c:v>15/04/2014</c:v>
                </c:pt>
                <c:pt idx="66">
                  <c:v>16/04/2014</c:v>
                </c:pt>
                <c:pt idx="67">
                  <c:v>17/04/2014</c:v>
                </c:pt>
                <c:pt idx="68">
                  <c:v>22/04/2014</c:v>
                </c:pt>
                <c:pt idx="69">
                  <c:v>23/04/2014</c:v>
                </c:pt>
                <c:pt idx="70">
                  <c:v>24/04/2014</c:v>
                </c:pt>
                <c:pt idx="71">
                  <c:v>25/04/2014</c:v>
                </c:pt>
                <c:pt idx="72">
                  <c:v>28/04/2014</c:v>
                </c:pt>
                <c:pt idx="73">
                  <c:v>29/04/2014</c:v>
                </c:pt>
                <c:pt idx="74">
                  <c:v>30/04/2014</c:v>
                </c:pt>
                <c:pt idx="75">
                  <c:v>02/05/2014</c:v>
                </c:pt>
                <c:pt idx="76">
                  <c:v>05/05/2014</c:v>
                </c:pt>
                <c:pt idx="77">
                  <c:v>06/05/2014</c:v>
                </c:pt>
                <c:pt idx="78">
                  <c:v>07/05/2014</c:v>
                </c:pt>
                <c:pt idx="79">
                  <c:v>08/05/2014</c:v>
                </c:pt>
                <c:pt idx="80">
                  <c:v>09/05/2014</c:v>
                </c:pt>
                <c:pt idx="81">
                  <c:v>12/05/2014</c:v>
                </c:pt>
                <c:pt idx="82">
                  <c:v>13/05/2014</c:v>
                </c:pt>
                <c:pt idx="83">
                  <c:v>14/05/2014</c:v>
                </c:pt>
                <c:pt idx="84">
                  <c:v>15/05/2014</c:v>
                </c:pt>
                <c:pt idx="85">
                  <c:v>16/05/2014</c:v>
                </c:pt>
                <c:pt idx="86">
                  <c:v>19/05/2014</c:v>
                </c:pt>
                <c:pt idx="87">
                  <c:v>20/05/2014</c:v>
                </c:pt>
                <c:pt idx="88">
                  <c:v>21/05/2014</c:v>
                </c:pt>
                <c:pt idx="89">
                  <c:v>22/05/2014</c:v>
                </c:pt>
                <c:pt idx="90">
                  <c:v>23/05/2014</c:v>
                </c:pt>
                <c:pt idx="91">
                  <c:v>26/05/2014</c:v>
                </c:pt>
                <c:pt idx="92">
                  <c:v>27/05/2014</c:v>
                </c:pt>
                <c:pt idx="93">
                  <c:v>28/05/2014</c:v>
                </c:pt>
                <c:pt idx="94">
                  <c:v>29/05/2014</c:v>
                </c:pt>
                <c:pt idx="95">
                  <c:v>30/05/2014</c:v>
                </c:pt>
                <c:pt idx="96">
                  <c:v>02/06/2014</c:v>
                </c:pt>
                <c:pt idx="97">
                  <c:v>03/06/2014</c:v>
                </c:pt>
                <c:pt idx="98">
                  <c:v>04/06/2014</c:v>
                </c:pt>
                <c:pt idx="99">
                  <c:v>05/06/2014</c:v>
                </c:pt>
                <c:pt idx="100">
                  <c:v>06/06/2014</c:v>
                </c:pt>
                <c:pt idx="101">
                  <c:v>09/06/2014</c:v>
                </c:pt>
                <c:pt idx="102">
                  <c:v>10/06/2014</c:v>
                </c:pt>
                <c:pt idx="103">
                  <c:v>11/06/2014</c:v>
                </c:pt>
                <c:pt idx="104">
                  <c:v>12/06/2014</c:v>
                </c:pt>
                <c:pt idx="105">
                  <c:v>13/06/2014</c:v>
                </c:pt>
                <c:pt idx="106">
                  <c:v>16/06/2014</c:v>
                </c:pt>
                <c:pt idx="107">
                  <c:v>17/06/2014</c:v>
                </c:pt>
                <c:pt idx="108">
                  <c:v>18/06/2014</c:v>
                </c:pt>
                <c:pt idx="109">
                  <c:v>20/06/2014</c:v>
                </c:pt>
                <c:pt idx="110">
                  <c:v>23/06/2014</c:v>
                </c:pt>
                <c:pt idx="111">
                  <c:v>24/06/2014</c:v>
                </c:pt>
                <c:pt idx="112">
                  <c:v>25/06/2014</c:v>
                </c:pt>
                <c:pt idx="113">
                  <c:v>26/06/2014</c:v>
                </c:pt>
                <c:pt idx="114">
                  <c:v>27/06/2014</c:v>
                </c:pt>
                <c:pt idx="115">
                  <c:v>30/06/2014</c:v>
                </c:pt>
                <c:pt idx="116">
                  <c:v>01/07/2014</c:v>
                </c:pt>
                <c:pt idx="117">
                  <c:v>02/07/2014</c:v>
                </c:pt>
                <c:pt idx="118">
                  <c:v>03/07/2014</c:v>
                </c:pt>
                <c:pt idx="119">
                  <c:v>04/07/2014</c:v>
                </c:pt>
                <c:pt idx="120">
                  <c:v>07/07/2014</c:v>
                </c:pt>
                <c:pt idx="121">
                  <c:v>08/07/2014</c:v>
                </c:pt>
                <c:pt idx="122">
                  <c:v>09/07/2014</c:v>
                </c:pt>
                <c:pt idx="123">
                  <c:v>10/07/2014</c:v>
                </c:pt>
                <c:pt idx="124">
                  <c:v>11/07/2014</c:v>
                </c:pt>
                <c:pt idx="125">
                  <c:v>14/07/2014</c:v>
                </c:pt>
                <c:pt idx="126">
                  <c:v>15/07/2014</c:v>
                </c:pt>
                <c:pt idx="127">
                  <c:v>16/07/2014</c:v>
                </c:pt>
                <c:pt idx="128">
                  <c:v>17/07/2014</c:v>
                </c:pt>
                <c:pt idx="129">
                  <c:v>18/07/2014</c:v>
                </c:pt>
                <c:pt idx="130">
                  <c:v>21/07/2014</c:v>
                </c:pt>
                <c:pt idx="131">
                  <c:v>22/07/2014</c:v>
                </c:pt>
                <c:pt idx="132">
                  <c:v>23/07/2014</c:v>
                </c:pt>
                <c:pt idx="133">
                  <c:v>24/07/2014</c:v>
                </c:pt>
                <c:pt idx="134">
                  <c:v>25/07/2014</c:v>
                </c:pt>
                <c:pt idx="135">
                  <c:v>28/07/2014</c:v>
                </c:pt>
                <c:pt idx="136">
                  <c:v>29/07/2014</c:v>
                </c:pt>
                <c:pt idx="137">
                  <c:v>30/07/2014</c:v>
                </c:pt>
                <c:pt idx="138">
                  <c:v>31/07/2014</c:v>
                </c:pt>
                <c:pt idx="139">
                  <c:v>01/08/2014</c:v>
                </c:pt>
                <c:pt idx="140">
                  <c:v>04/08/2014</c:v>
                </c:pt>
                <c:pt idx="141">
                  <c:v>05/08/2014</c:v>
                </c:pt>
                <c:pt idx="142">
                  <c:v>06/08/2014</c:v>
                </c:pt>
                <c:pt idx="143">
                  <c:v>07/08/2014</c:v>
                </c:pt>
                <c:pt idx="144">
                  <c:v>08/08/2014</c:v>
                </c:pt>
                <c:pt idx="145">
                  <c:v>11/08/2014</c:v>
                </c:pt>
                <c:pt idx="146">
                  <c:v>12/08/2014</c:v>
                </c:pt>
                <c:pt idx="147">
                  <c:v>13/08/2014</c:v>
                </c:pt>
                <c:pt idx="148">
                  <c:v>14/08/2014</c:v>
                </c:pt>
                <c:pt idx="149">
                  <c:v>15/08/2014</c:v>
                </c:pt>
                <c:pt idx="150">
                  <c:v>18/08/2014</c:v>
                </c:pt>
                <c:pt idx="151">
                  <c:v>19/08/2014</c:v>
                </c:pt>
                <c:pt idx="152">
                  <c:v>20/08/2014</c:v>
                </c:pt>
                <c:pt idx="153">
                  <c:v>21/08/2014</c:v>
                </c:pt>
                <c:pt idx="154">
                  <c:v>22/08/2014</c:v>
                </c:pt>
                <c:pt idx="155">
                  <c:v>25/08/2014</c:v>
                </c:pt>
                <c:pt idx="156">
                  <c:v>26/08/2014</c:v>
                </c:pt>
                <c:pt idx="157">
                  <c:v>27/08/2014</c:v>
                </c:pt>
                <c:pt idx="158">
                  <c:v>28/08/2014</c:v>
                </c:pt>
                <c:pt idx="159">
                  <c:v>29/08/2014</c:v>
                </c:pt>
                <c:pt idx="160">
                  <c:v>01/09/2014</c:v>
                </c:pt>
                <c:pt idx="161">
                  <c:v>02/09/2014</c:v>
                </c:pt>
                <c:pt idx="162">
                  <c:v>03/09/2014</c:v>
                </c:pt>
                <c:pt idx="163">
                  <c:v>04/09/2014</c:v>
                </c:pt>
                <c:pt idx="164">
                  <c:v>05/09/2014</c:v>
                </c:pt>
                <c:pt idx="165">
                  <c:v>08/09/2014</c:v>
                </c:pt>
                <c:pt idx="166">
                  <c:v>09/09/2014</c:v>
                </c:pt>
                <c:pt idx="167">
                  <c:v>10/09/2014</c:v>
                </c:pt>
                <c:pt idx="168">
                  <c:v>11/09/2014</c:v>
                </c:pt>
                <c:pt idx="169">
                  <c:v>12/09/2014</c:v>
                </c:pt>
                <c:pt idx="170">
                  <c:v>15/09/2014</c:v>
                </c:pt>
                <c:pt idx="171">
                  <c:v>16/09/2014</c:v>
                </c:pt>
                <c:pt idx="172">
                  <c:v>17/09/2014</c:v>
                </c:pt>
                <c:pt idx="173">
                  <c:v>18/09/2014</c:v>
                </c:pt>
                <c:pt idx="174">
                  <c:v>19/09/2014</c:v>
                </c:pt>
                <c:pt idx="175">
                  <c:v>22/09/2014</c:v>
                </c:pt>
                <c:pt idx="176">
                  <c:v>23/09/2014</c:v>
                </c:pt>
                <c:pt idx="177">
                  <c:v>24/09/2014</c:v>
                </c:pt>
                <c:pt idx="178">
                  <c:v>25/09/2014</c:v>
                </c:pt>
                <c:pt idx="179">
                  <c:v>26/09/2014</c:v>
                </c:pt>
                <c:pt idx="180">
                  <c:v>29/09/2014</c:v>
                </c:pt>
                <c:pt idx="181">
                  <c:v>30/09/2014</c:v>
                </c:pt>
                <c:pt idx="182">
                  <c:v>01/10/2014</c:v>
                </c:pt>
                <c:pt idx="183">
                  <c:v>02/10/2014</c:v>
                </c:pt>
                <c:pt idx="184">
                  <c:v>03/10/2014</c:v>
                </c:pt>
                <c:pt idx="185">
                  <c:v>06/10/2014</c:v>
                </c:pt>
                <c:pt idx="186">
                  <c:v>07/10/2014</c:v>
                </c:pt>
                <c:pt idx="187">
                  <c:v>08/10/2014</c:v>
                </c:pt>
                <c:pt idx="188">
                  <c:v>09/10/2014</c:v>
                </c:pt>
                <c:pt idx="189">
                  <c:v>10/10/2014</c:v>
                </c:pt>
                <c:pt idx="190">
                  <c:v>13/10/2014</c:v>
                </c:pt>
                <c:pt idx="191">
                  <c:v>14/10/2014</c:v>
                </c:pt>
                <c:pt idx="192">
                  <c:v>15/10/2014</c:v>
                </c:pt>
                <c:pt idx="193">
                  <c:v>16/10/2014</c:v>
                </c:pt>
                <c:pt idx="194">
                  <c:v>17/10/2014</c:v>
                </c:pt>
                <c:pt idx="195">
                  <c:v>20/10/2014</c:v>
                </c:pt>
                <c:pt idx="196">
                  <c:v>21/10/2014</c:v>
                </c:pt>
                <c:pt idx="197">
                  <c:v>22/10/2014</c:v>
                </c:pt>
                <c:pt idx="198">
                  <c:v>23/10/2014</c:v>
                </c:pt>
                <c:pt idx="199">
                  <c:v>24/10/2014</c:v>
                </c:pt>
                <c:pt idx="200">
                  <c:v>27/10/2014</c:v>
                </c:pt>
                <c:pt idx="201">
                  <c:v>28/10/2014</c:v>
                </c:pt>
                <c:pt idx="202">
                  <c:v>29/10/2014</c:v>
                </c:pt>
                <c:pt idx="203">
                  <c:v>30/10/2014</c:v>
                </c:pt>
                <c:pt idx="204">
                  <c:v>31/10/2014</c:v>
                </c:pt>
                <c:pt idx="205">
                  <c:v>03/11/2014</c:v>
                </c:pt>
                <c:pt idx="206">
                  <c:v>04/11/2014</c:v>
                </c:pt>
                <c:pt idx="207">
                  <c:v>05/11/2014</c:v>
                </c:pt>
                <c:pt idx="208">
                  <c:v>06/11/2014</c:v>
                </c:pt>
                <c:pt idx="209">
                  <c:v>07/11/2014</c:v>
                </c:pt>
                <c:pt idx="210">
                  <c:v>10/11/2014</c:v>
                </c:pt>
                <c:pt idx="211">
                  <c:v>11/11/2014</c:v>
                </c:pt>
                <c:pt idx="212">
                  <c:v>12/11/2014</c:v>
                </c:pt>
                <c:pt idx="213">
                  <c:v>13/11/2014</c:v>
                </c:pt>
                <c:pt idx="214">
                  <c:v>14/11/2014</c:v>
                </c:pt>
                <c:pt idx="215">
                  <c:v>17/11/2014</c:v>
                </c:pt>
                <c:pt idx="216">
                  <c:v>18/11/2014</c:v>
                </c:pt>
                <c:pt idx="217">
                  <c:v>19/11/2014</c:v>
                </c:pt>
                <c:pt idx="218">
                  <c:v>20/11/2014</c:v>
                </c:pt>
                <c:pt idx="219">
                  <c:v>21/11/2014</c:v>
                </c:pt>
                <c:pt idx="220">
                  <c:v>24/11/2014</c:v>
                </c:pt>
                <c:pt idx="221">
                  <c:v>25/11/2014</c:v>
                </c:pt>
                <c:pt idx="222">
                  <c:v>26/11/2014</c:v>
                </c:pt>
                <c:pt idx="223">
                  <c:v>27/11/2014</c:v>
                </c:pt>
                <c:pt idx="224">
                  <c:v>28/11/2014</c:v>
                </c:pt>
                <c:pt idx="225">
                  <c:v>01/12/2014</c:v>
                </c:pt>
                <c:pt idx="226">
                  <c:v>02/12/2014</c:v>
                </c:pt>
                <c:pt idx="227">
                  <c:v>03/12/2014</c:v>
                </c:pt>
                <c:pt idx="228">
                  <c:v>04/12/2014</c:v>
                </c:pt>
                <c:pt idx="229">
                  <c:v>05/12/2014</c:v>
                </c:pt>
                <c:pt idx="230">
                  <c:v>08/12/2014</c:v>
                </c:pt>
                <c:pt idx="231">
                  <c:v>09/12/2014</c:v>
                </c:pt>
                <c:pt idx="232">
                  <c:v>10/12/2014</c:v>
                </c:pt>
                <c:pt idx="233">
                  <c:v>11/12/2014</c:v>
                </c:pt>
                <c:pt idx="234">
                  <c:v>12/12/2014</c:v>
                </c:pt>
                <c:pt idx="235">
                  <c:v>15/12/2014</c:v>
                </c:pt>
                <c:pt idx="236">
                  <c:v>16/12/2014</c:v>
                </c:pt>
                <c:pt idx="237">
                  <c:v>17/12/2014</c:v>
                </c:pt>
                <c:pt idx="238">
                  <c:v>18/12/2014</c:v>
                </c:pt>
                <c:pt idx="239">
                  <c:v>19/12/2014</c:v>
                </c:pt>
                <c:pt idx="240">
                  <c:v>22/12/2014</c:v>
                </c:pt>
                <c:pt idx="241">
                  <c:v>23/12/2014</c:v>
                </c:pt>
                <c:pt idx="242">
                  <c:v>24/12/2014</c:v>
                </c:pt>
                <c:pt idx="243">
                  <c:v>26/12/2014</c:v>
                </c:pt>
                <c:pt idx="244">
                  <c:v>29/12/2014</c:v>
                </c:pt>
                <c:pt idx="245">
                  <c:v>30/12/2014</c:v>
                </c:pt>
                <c:pt idx="246">
                  <c:v>31/12/2014</c:v>
                </c:pt>
                <c:pt idx="247">
                  <c:v>02/01/2015</c:v>
                </c:pt>
                <c:pt idx="248">
                  <c:v>05/01/2015</c:v>
                </c:pt>
                <c:pt idx="249">
                  <c:v>06/01/2015</c:v>
                </c:pt>
                <c:pt idx="250">
                  <c:v>07/01/2015</c:v>
                </c:pt>
                <c:pt idx="251">
                  <c:v>08/01/2015</c:v>
                </c:pt>
                <c:pt idx="252">
                  <c:v>09/01/2015</c:v>
                </c:pt>
                <c:pt idx="253">
                  <c:v>12/01/2015</c:v>
                </c:pt>
                <c:pt idx="254">
                  <c:v>13/01/2015</c:v>
                </c:pt>
                <c:pt idx="255">
                  <c:v>14/01/2015</c:v>
                </c:pt>
                <c:pt idx="256">
                  <c:v>15/01/2015</c:v>
                </c:pt>
                <c:pt idx="257">
                  <c:v>16/01/2015</c:v>
                </c:pt>
                <c:pt idx="258">
                  <c:v>19/01/2015</c:v>
                </c:pt>
                <c:pt idx="259">
                  <c:v>20/01/2015</c:v>
                </c:pt>
                <c:pt idx="260">
                  <c:v>21/01/2015</c:v>
                </c:pt>
                <c:pt idx="261">
                  <c:v>22/01/2015</c:v>
                </c:pt>
                <c:pt idx="262">
                  <c:v>23/01/2015</c:v>
                </c:pt>
                <c:pt idx="263">
                  <c:v>26/01/2015</c:v>
                </c:pt>
                <c:pt idx="264">
                  <c:v>27/01/2015</c:v>
                </c:pt>
                <c:pt idx="265">
                  <c:v>28/01/2015</c:v>
                </c:pt>
                <c:pt idx="266">
                  <c:v>29/01/2015</c:v>
                </c:pt>
                <c:pt idx="267">
                  <c:v>30/01/2015</c:v>
                </c:pt>
                <c:pt idx="268">
                  <c:v>02/02/2015</c:v>
                </c:pt>
                <c:pt idx="269">
                  <c:v>03/02/2015</c:v>
                </c:pt>
                <c:pt idx="270">
                  <c:v>04/02/2015</c:v>
                </c:pt>
                <c:pt idx="271">
                  <c:v>05/02/2015</c:v>
                </c:pt>
                <c:pt idx="272">
                  <c:v>06/02/2015</c:v>
                </c:pt>
                <c:pt idx="273">
                  <c:v>09/02/2015</c:v>
                </c:pt>
                <c:pt idx="274">
                  <c:v>10/02/2015</c:v>
                </c:pt>
                <c:pt idx="275">
                  <c:v>11/02/2015</c:v>
                </c:pt>
                <c:pt idx="276">
                  <c:v>12/02/2015</c:v>
                </c:pt>
                <c:pt idx="277">
                  <c:v>13/02/2015</c:v>
                </c:pt>
                <c:pt idx="278">
                  <c:v>18/02/2015</c:v>
                </c:pt>
                <c:pt idx="279">
                  <c:v>19/02/2015</c:v>
                </c:pt>
                <c:pt idx="280">
                  <c:v>20/02/2015</c:v>
                </c:pt>
                <c:pt idx="281">
                  <c:v>23/02/2015</c:v>
                </c:pt>
                <c:pt idx="282">
                  <c:v>24/02/2015</c:v>
                </c:pt>
                <c:pt idx="283">
                  <c:v>25/02/2015</c:v>
                </c:pt>
                <c:pt idx="284">
                  <c:v>26/02/2015</c:v>
                </c:pt>
                <c:pt idx="285">
                  <c:v>27/02/2015</c:v>
                </c:pt>
                <c:pt idx="286">
                  <c:v>02/03/2015</c:v>
                </c:pt>
                <c:pt idx="287">
                  <c:v>03/03/2015</c:v>
                </c:pt>
                <c:pt idx="288">
                  <c:v>04/03/2015</c:v>
                </c:pt>
                <c:pt idx="289">
                  <c:v>05/03/2015</c:v>
                </c:pt>
                <c:pt idx="290">
                  <c:v>06/03/2015</c:v>
                </c:pt>
                <c:pt idx="291">
                  <c:v>09/03/2015</c:v>
                </c:pt>
                <c:pt idx="292">
                  <c:v>10/03/2015</c:v>
                </c:pt>
                <c:pt idx="293">
                  <c:v>11/03/2015</c:v>
                </c:pt>
                <c:pt idx="294">
                  <c:v>12/03/2015</c:v>
                </c:pt>
                <c:pt idx="295">
                  <c:v>13/03/2015</c:v>
                </c:pt>
                <c:pt idx="296">
                  <c:v>16/03/2015</c:v>
                </c:pt>
                <c:pt idx="297">
                  <c:v>17/03/2015</c:v>
                </c:pt>
                <c:pt idx="298">
                  <c:v>18/03/2015</c:v>
                </c:pt>
                <c:pt idx="299">
                  <c:v>19/03/2015</c:v>
                </c:pt>
                <c:pt idx="300">
                  <c:v>20/03/2015</c:v>
                </c:pt>
                <c:pt idx="301">
                  <c:v>23/03/2015</c:v>
                </c:pt>
                <c:pt idx="302">
                  <c:v>24/03/2015</c:v>
                </c:pt>
                <c:pt idx="303">
                  <c:v>25/03/2015</c:v>
                </c:pt>
                <c:pt idx="304">
                  <c:v>26/03/2015</c:v>
                </c:pt>
                <c:pt idx="305">
                  <c:v>27/03/2015</c:v>
                </c:pt>
                <c:pt idx="306">
                  <c:v>30/03/2015</c:v>
                </c:pt>
                <c:pt idx="307">
                  <c:v>31/03/2015</c:v>
                </c:pt>
                <c:pt idx="308">
                  <c:v>01/04/2015</c:v>
                </c:pt>
                <c:pt idx="309">
                  <c:v>02/04/2015</c:v>
                </c:pt>
                <c:pt idx="310">
                  <c:v>06/04/2015</c:v>
                </c:pt>
                <c:pt idx="311">
                  <c:v>07/04/2015</c:v>
                </c:pt>
                <c:pt idx="312">
                  <c:v>08/04/2015</c:v>
                </c:pt>
                <c:pt idx="313">
                  <c:v>09/04/2015</c:v>
                </c:pt>
                <c:pt idx="314">
                  <c:v>10/04/2015</c:v>
                </c:pt>
                <c:pt idx="315">
                  <c:v>13/04/2015</c:v>
                </c:pt>
                <c:pt idx="316">
                  <c:v>14/04/2015</c:v>
                </c:pt>
                <c:pt idx="317">
                  <c:v>15/04/2015</c:v>
                </c:pt>
                <c:pt idx="318">
                  <c:v>16/04/2015</c:v>
                </c:pt>
                <c:pt idx="319">
                  <c:v>17/04/2015</c:v>
                </c:pt>
                <c:pt idx="320">
                  <c:v>20/04/2015</c:v>
                </c:pt>
                <c:pt idx="321">
                  <c:v>22/04/2015</c:v>
                </c:pt>
                <c:pt idx="322">
                  <c:v>23/04/2015</c:v>
                </c:pt>
                <c:pt idx="323">
                  <c:v>24/04/2015</c:v>
                </c:pt>
                <c:pt idx="324">
                  <c:v>27/04/2015</c:v>
                </c:pt>
                <c:pt idx="325">
                  <c:v>28/04/2015</c:v>
                </c:pt>
                <c:pt idx="326">
                  <c:v>29/04/2015</c:v>
                </c:pt>
                <c:pt idx="327">
                  <c:v>30/04/2015</c:v>
                </c:pt>
                <c:pt idx="328">
                  <c:v>04/05/2015</c:v>
                </c:pt>
                <c:pt idx="329">
                  <c:v>05/05/2015</c:v>
                </c:pt>
                <c:pt idx="330">
                  <c:v>06/05/2015</c:v>
                </c:pt>
                <c:pt idx="331">
                  <c:v>07/05/2015</c:v>
                </c:pt>
                <c:pt idx="332">
                  <c:v>08/05/2015</c:v>
                </c:pt>
                <c:pt idx="333">
                  <c:v>11/05/2015</c:v>
                </c:pt>
                <c:pt idx="334">
                  <c:v>12/05/2015</c:v>
                </c:pt>
                <c:pt idx="335">
                  <c:v>13/05/2015</c:v>
                </c:pt>
                <c:pt idx="336">
                  <c:v>14/05/2015</c:v>
                </c:pt>
                <c:pt idx="337">
                  <c:v>15/05/2015</c:v>
                </c:pt>
                <c:pt idx="338">
                  <c:v>18/05/2015</c:v>
                </c:pt>
                <c:pt idx="339">
                  <c:v>19/05/2015</c:v>
                </c:pt>
                <c:pt idx="340">
                  <c:v>20/05/2015</c:v>
                </c:pt>
                <c:pt idx="341">
                  <c:v>21/05/2015</c:v>
                </c:pt>
                <c:pt idx="342">
                  <c:v>22/05/2015</c:v>
                </c:pt>
                <c:pt idx="343">
                  <c:v>25/05/2015</c:v>
                </c:pt>
                <c:pt idx="344">
                  <c:v>26/05/2015</c:v>
                </c:pt>
                <c:pt idx="345">
                  <c:v>27/05/2015</c:v>
                </c:pt>
                <c:pt idx="346">
                  <c:v>28/05/2015</c:v>
                </c:pt>
                <c:pt idx="347">
                  <c:v>29/05/2015</c:v>
                </c:pt>
                <c:pt idx="348">
                  <c:v>01/06/2015</c:v>
                </c:pt>
                <c:pt idx="349">
                  <c:v>02/06/2015</c:v>
                </c:pt>
                <c:pt idx="350">
                  <c:v>03/06/2015</c:v>
                </c:pt>
                <c:pt idx="351">
                  <c:v>05/06/2015</c:v>
                </c:pt>
                <c:pt idx="352">
                  <c:v>08/06/2015</c:v>
                </c:pt>
                <c:pt idx="353">
                  <c:v>09/06/2015</c:v>
                </c:pt>
                <c:pt idx="354">
                  <c:v>10/06/2015</c:v>
                </c:pt>
                <c:pt idx="355">
                  <c:v>11/06/2015</c:v>
                </c:pt>
                <c:pt idx="356">
                  <c:v>12/06/2015</c:v>
                </c:pt>
              </c:strCache>
            </c:strRef>
          </c:cat>
          <c:val>
            <c:numRef>
              <c:f>IPCA!$B$3:$B$367</c:f>
              <c:numCache>
                <c:formatCode>#,##0.00</c:formatCode>
                <c:ptCount val="365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5.6</c:v>
                </c:pt>
                <c:pt idx="8">
                  <c:v>5.6</c:v>
                </c:pt>
                <c:pt idx="9">
                  <c:v>5.6</c:v>
                </c:pt>
                <c:pt idx="10">
                  <c:v>5.6</c:v>
                </c:pt>
                <c:pt idx="11">
                  <c:v>5.6</c:v>
                </c:pt>
                <c:pt idx="12" formatCode="General">
                  <c:v>5.62</c:v>
                </c:pt>
                <c:pt idx="13" formatCode="General">
                  <c:v>5.61</c:v>
                </c:pt>
                <c:pt idx="14" formatCode="General">
                  <c:v>5.7</c:v>
                </c:pt>
                <c:pt idx="15" formatCode="General">
                  <c:v>5.7</c:v>
                </c:pt>
                <c:pt idx="16" formatCode="General">
                  <c:v>5.7</c:v>
                </c:pt>
                <c:pt idx="17" formatCode="General">
                  <c:v>5.7</c:v>
                </c:pt>
                <c:pt idx="18" formatCode="General">
                  <c:v>5.7</c:v>
                </c:pt>
                <c:pt idx="19" formatCode="General">
                  <c:v>5.7</c:v>
                </c:pt>
                <c:pt idx="20" formatCode="General">
                  <c:v>5.7</c:v>
                </c:pt>
                <c:pt idx="21" formatCode="General">
                  <c:v>5.7</c:v>
                </c:pt>
                <c:pt idx="22" formatCode="General">
                  <c:v>5.7</c:v>
                </c:pt>
                <c:pt idx="23" formatCode="General">
                  <c:v>5.7</c:v>
                </c:pt>
                <c:pt idx="24" formatCode="General">
                  <c:v>5.7</c:v>
                </c:pt>
                <c:pt idx="25" formatCode="General">
                  <c:v>5.7</c:v>
                </c:pt>
                <c:pt idx="26" formatCode="General">
                  <c:v>5.7</c:v>
                </c:pt>
                <c:pt idx="27" formatCode="General">
                  <c:v>5.7</c:v>
                </c:pt>
                <c:pt idx="28" formatCode="General">
                  <c:v>5.7</c:v>
                </c:pt>
                <c:pt idx="29" formatCode="General">
                  <c:v>5.7</c:v>
                </c:pt>
                <c:pt idx="30" formatCode="General">
                  <c:v>5.7</c:v>
                </c:pt>
                <c:pt idx="31" formatCode="General">
                  <c:v>5.7</c:v>
                </c:pt>
                <c:pt idx="32" formatCode="General">
                  <c:v>5.7</c:v>
                </c:pt>
                <c:pt idx="33" formatCode="General">
                  <c:v>5.7</c:v>
                </c:pt>
                <c:pt idx="34" formatCode="General">
                  <c:v>5.7</c:v>
                </c:pt>
                <c:pt idx="35" formatCode="General">
                  <c:v>5.7</c:v>
                </c:pt>
                <c:pt idx="36" formatCode="General">
                  <c:v>5.7</c:v>
                </c:pt>
                <c:pt idx="37" formatCode="General">
                  <c:v>5.7</c:v>
                </c:pt>
                <c:pt idx="38" formatCode="General">
                  <c:v>5.7</c:v>
                </c:pt>
                <c:pt idx="39" formatCode="General">
                  <c:v>5.7</c:v>
                </c:pt>
                <c:pt idx="40" formatCode="General">
                  <c:v>5.7</c:v>
                </c:pt>
                <c:pt idx="41" formatCode="General">
                  <c:v>5.7</c:v>
                </c:pt>
                <c:pt idx="42" formatCode="General">
                  <c:v>5.7</c:v>
                </c:pt>
                <c:pt idx="43" formatCode="General">
                  <c:v>5.7</c:v>
                </c:pt>
                <c:pt idx="44" formatCode="General">
                  <c:v>5.7</c:v>
                </c:pt>
                <c:pt idx="45" formatCode="General">
                  <c:v>5.7</c:v>
                </c:pt>
                <c:pt idx="46" formatCode="General">
                  <c:v>5.7</c:v>
                </c:pt>
                <c:pt idx="47" formatCode="General">
                  <c:v>5.7</c:v>
                </c:pt>
                <c:pt idx="48" formatCode="General">
                  <c:v>5.7</c:v>
                </c:pt>
                <c:pt idx="49" formatCode="General">
                  <c:v>5.7</c:v>
                </c:pt>
                <c:pt idx="50" formatCode="General">
                  <c:v>5.73</c:v>
                </c:pt>
                <c:pt idx="51" formatCode="General">
                  <c:v>5.75</c:v>
                </c:pt>
                <c:pt idx="52" formatCode="General">
                  <c:v>5.76</c:v>
                </c:pt>
                <c:pt idx="53" formatCode="General">
                  <c:v>5.8</c:v>
                </c:pt>
                <c:pt idx="54" formatCode="General">
                  <c:v>5.8</c:v>
                </c:pt>
                <c:pt idx="55" formatCode="General">
                  <c:v>5.8</c:v>
                </c:pt>
                <c:pt idx="56" formatCode="General">
                  <c:v>5.8</c:v>
                </c:pt>
                <c:pt idx="57" formatCode="General">
                  <c:v>5.8</c:v>
                </c:pt>
                <c:pt idx="58" formatCode="General">
                  <c:v>5.8</c:v>
                </c:pt>
                <c:pt idx="59" formatCode="General">
                  <c:v>5.8</c:v>
                </c:pt>
                <c:pt idx="60" formatCode="General">
                  <c:v>5.8</c:v>
                </c:pt>
                <c:pt idx="61" formatCode="General">
                  <c:v>5.8</c:v>
                </c:pt>
                <c:pt idx="62" formatCode="General">
                  <c:v>5.8</c:v>
                </c:pt>
                <c:pt idx="63" formatCode="General">
                  <c:v>5.84</c:v>
                </c:pt>
                <c:pt idx="64" formatCode="General">
                  <c:v>5.84</c:v>
                </c:pt>
                <c:pt idx="65" formatCode="General">
                  <c:v>5.85</c:v>
                </c:pt>
                <c:pt idx="66" formatCode="General">
                  <c:v>5.85</c:v>
                </c:pt>
                <c:pt idx="67" formatCode="General">
                  <c:v>5.9</c:v>
                </c:pt>
                <c:pt idx="68" formatCode="General">
                  <c:v>5.9</c:v>
                </c:pt>
                <c:pt idx="69" formatCode="General">
                  <c:v>6</c:v>
                </c:pt>
                <c:pt idx="70" formatCode="General">
                  <c:v>6</c:v>
                </c:pt>
                <c:pt idx="71" formatCode="General">
                  <c:v>6</c:v>
                </c:pt>
                <c:pt idx="72" formatCode="General">
                  <c:v>6</c:v>
                </c:pt>
                <c:pt idx="73" formatCode="General">
                  <c:v>6</c:v>
                </c:pt>
                <c:pt idx="74" formatCode="General">
                  <c:v>6</c:v>
                </c:pt>
                <c:pt idx="75" formatCode="General">
                  <c:v>6</c:v>
                </c:pt>
                <c:pt idx="76" formatCode="General">
                  <c:v>6</c:v>
                </c:pt>
                <c:pt idx="77" formatCode="General">
                  <c:v>6</c:v>
                </c:pt>
                <c:pt idx="78" formatCode="General">
                  <c:v>6</c:v>
                </c:pt>
                <c:pt idx="79" formatCode="General">
                  <c:v>6</c:v>
                </c:pt>
                <c:pt idx="80" formatCode="General">
                  <c:v>6</c:v>
                </c:pt>
                <c:pt idx="81" formatCode="General">
                  <c:v>6</c:v>
                </c:pt>
                <c:pt idx="82" formatCode="General">
                  <c:v>6</c:v>
                </c:pt>
                <c:pt idx="83" formatCode="General">
                  <c:v>6</c:v>
                </c:pt>
                <c:pt idx="84" formatCode="General">
                  <c:v>6</c:v>
                </c:pt>
                <c:pt idx="85" formatCode="General">
                  <c:v>6</c:v>
                </c:pt>
                <c:pt idx="86" formatCode="General">
                  <c:v>6</c:v>
                </c:pt>
                <c:pt idx="87" formatCode="General">
                  <c:v>6</c:v>
                </c:pt>
                <c:pt idx="88" formatCode="General">
                  <c:v>6</c:v>
                </c:pt>
                <c:pt idx="89" formatCode="General">
                  <c:v>6</c:v>
                </c:pt>
                <c:pt idx="90" formatCode="General">
                  <c:v>6</c:v>
                </c:pt>
                <c:pt idx="91" formatCode="General">
                  <c:v>6</c:v>
                </c:pt>
                <c:pt idx="92" formatCode="General">
                  <c:v>6</c:v>
                </c:pt>
                <c:pt idx="93" formatCode="General">
                  <c:v>6</c:v>
                </c:pt>
                <c:pt idx="94" formatCode="General">
                  <c:v>6</c:v>
                </c:pt>
                <c:pt idx="95" formatCode="General">
                  <c:v>6</c:v>
                </c:pt>
                <c:pt idx="96" formatCode="General">
                  <c:v>6</c:v>
                </c:pt>
                <c:pt idx="97" formatCode="General">
                  <c:v>6</c:v>
                </c:pt>
                <c:pt idx="98" formatCode="General">
                  <c:v>6</c:v>
                </c:pt>
                <c:pt idx="99" formatCode="General">
                  <c:v>6</c:v>
                </c:pt>
                <c:pt idx="100" formatCode="General">
                  <c:v>6.01</c:v>
                </c:pt>
                <c:pt idx="101" formatCode="General">
                  <c:v>6.01</c:v>
                </c:pt>
                <c:pt idx="102" formatCode="General">
                  <c:v>6.03</c:v>
                </c:pt>
                <c:pt idx="103" formatCode="General">
                  <c:v>6.01</c:v>
                </c:pt>
                <c:pt idx="104" formatCode="General">
                  <c:v>6.01</c:v>
                </c:pt>
                <c:pt idx="105" formatCode="General">
                  <c:v>6.03</c:v>
                </c:pt>
                <c:pt idx="106" formatCode="General">
                  <c:v>6.03</c:v>
                </c:pt>
                <c:pt idx="107" formatCode="General">
                  <c:v>6.05</c:v>
                </c:pt>
                <c:pt idx="108" formatCode="General">
                  <c:v>6.06</c:v>
                </c:pt>
                <c:pt idx="109" formatCode="General">
                  <c:v>6.06</c:v>
                </c:pt>
                <c:pt idx="110" formatCode="General">
                  <c:v>6.06</c:v>
                </c:pt>
                <c:pt idx="111" formatCode="General">
                  <c:v>6.08</c:v>
                </c:pt>
                <c:pt idx="112" formatCode="General">
                  <c:v>6.06</c:v>
                </c:pt>
                <c:pt idx="113" formatCode="General">
                  <c:v>6.1</c:v>
                </c:pt>
                <c:pt idx="114" formatCode="General">
                  <c:v>6.1</c:v>
                </c:pt>
                <c:pt idx="115" formatCode="General">
                  <c:v>6.1</c:v>
                </c:pt>
                <c:pt idx="116" formatCode="General">
                  <c:v>6.08</c:v>
                </c:pt>
                <c:pt idx="117" formatCode="General">
                  <c:v>6.1</c:v>
                </c:pt>
                <c:pt idx="118" formatCode="General">
                  <c:v>6.1</c:v>
                </c:pt>
                <c:pt idx="119" formatCode="General">
                  <c:v>6.1</c:v>
                </c:pt>
                <c:pt idx="120" formatCode="General">
                  <c:v>6.1</c:v>
                </c:pt>
                <c:pt idx="121" formatCode="General">
                  <c:v>6.1</c:v>
                </c:pt>
                <c:pt idx="122" formatCode="General">
                  <c:v>6.1</c:v>
                </c:pt>
                <c:pt idx="123" formatCode="General">
                  <c:v>6.1</c:v>
                </c:pt>
                <c:pt idx="124" formatCode="General">
                  <c:v>6.1</c:v>
                </c:pt>
                <c:pt idx="125" formatCode="General">
                  <c:v>6.1</c:v>
                </c:pt>
                <c:pt idx="126" formatCode="General">
                  <c:v>6.1</c:v>
                </c:pt>
                <c:pt idx="127" formatCode="General">
                  <c:v>6.1</c:v>
                </c:pt>
                <c:pt idx="128" formatCode="General">
                  <c:v>6.1</c:v>
                </c:pt>
                <c:pt idx="129" formatCode="General">
                  <c:v>6.1</c:v>
                </c:pt>
                <c:pt idx="130" formatCode="General">
                  <c:v>6.1</c:v>
                </c:pt>
                <c:pt idx="131" formatCode="General">
                  <c:v>6.1</c:v>
                </c:pt>
                <c:pt idx="132" formatCode="General">
                  <c:v>6.1</c:v>
                </c:pt>
                <c:pt idx="133" formatCode="General">
                  <c:v>6.1</c:v>
                </c:pt>
                <c:pt idx="134" formatCode="General">
                  <c:v>6.12</c:v>
                </c:pt>
                <c:pt idx="135" formatCode="General">
                  <c:v>6.12</c:v>
                </c:pt>
                <c:pt idx="136" formatCode="General">
                  <c:v>6.2</c:v>
                </c:pt>
                <c:pt idx="137" formatCode="General">
                  <c:v>6.2</c:v>
                </c:pt>
                <c:pt idx="138" formatCode="General">
                  <c:v>6.2</c:v>
                </c:pt>
                <c:pt idx="139" formatCode="General">
                  <c:v>6.2</c:v>
                </c:pt>
                <c:pt idx="140" formatCode="General">
                  <c:v>6.21</c:v>
                </c:pt>
                <c:pt idx="141" formatCode="General">
                  <c:v>6.21</c:v>
                </c:pt>
                <c:pt idx="142" formatCode="General">
                  <c:v>6.21</c:v>
                </c:pt>
                <c:pt idx="143" formatCode="General">
                  <c:v>6.21</c:v>
                </c:pt>
                <c:pt idx="144" formatCode="General">
                  <c:v>6.24</c:v>
                </c:pt>
                <c:pt idx="145" formatCode="General">
                  <c:v>6.24</c:v>
                </c:pt>
                <c:pt idx="146" formatCode="General">
                  <c:v>6.24</c:v>
                </c:pt>
                <c:pt idx="147" formatCode="General">
                  <c:v>6.24</c:v>
                </c:pt>
                <c:pt idx="148" formatCode="General">
                  <c:v>6.24</c:v>
                </c:pt>
                <c:pt idx="149" formatCode="General">
                  <c:v>6.25</c:v>
                </c:pt>
                <c:pt idx="150" formatCode="General">
                  <c:v>6.25</c:v>
                </c:pt>
                <c:pt idx="151" formatCode="General">
                  <c:v>6.28</c:v>
                </c:pt>
                <c:pt idx="152" formatCode="General">
                  <c:v>6.27</c:v>
                </c:pt>
                <c:pt idx="153" formatCode="General">
                  <c:v>6.27</c:v>
                </c:pt>
                <c:pt idx="154" formatCode="General">
                  <c:v>6.25</c:v>
                </c:pt>
                <c:pt idx="155" formatCode="General">
                  <c:v>6.25</c:v>
                </c:pt>
                <c:pt idx="156" formatCode="General">
                  <c:v>6.27</c:v>
                </c:pt>
                <c:pt idx="157" formatCode="General">
                  <c:v>6.27</c:v>
                </c:pt>
                <c:pt idx="158" formatCode="General">
                  <c:v>6.27</c:v>
                </c:pt>
                <c:pt idx="159" formatCode="General">
                  <c:v>6.27</c:v>
                </c:pt>
                <c:pt idx="160" formatCode="General">
                  <c:v>6.28</c:v>
                </c:pt>
                <c:pt idx="161" formatCode="General">
                  <c:v>6.29</c:v>
                </c:pt>
                <c:pt idx="162" formatCode="General">
                  <c:v>6.28</c:v>
                </c:pt>
                <c:pt idx="163" formatCode="General">
                  <c:v>6.29</c:v>
                </c:pt>
                <c:pt idx="164" formatCode="General">
                  <c:v>6.29</c:v>
                </c:pt>
                <c:pt idx="165" formatCode="General">
                  <c:v>6.29</c:v>
                </c:pt>
                <c:pt idx="166" formatCode="General">
                  <c:v>6.29</c:v>
                </c:pt>
                <c:pt idx="167" formatCode="General">
                  <c:v>6.29</c:v>
                </c:pt>
                <c:pt idx="168" formatCode="General">
                  <c:v>6.29</c:v>
                </c:pt>
                <c:pt idx="169" formatCode="General">
                  <c:v>6.29</c:v>
                </c:pt>
                <c:pt idx="170" formatCode="General">
                  <c:v>6.29</c:v>
                </c:pt>
                <c:pt idx="171" formatCode="General">
                  <c:v>6.3</c:v>
                </c:pt>
                <c:pt idx="172" formatCode="General">
                  <c:v>6.29</c:v>
                </c:pt>
                <c:pt idx="173" formatCode="General">
                  <c:v>6.29</c:v>
                </c:pt>
                <c:pt idx="174" formatCode="General">
                  <c:v>6.28</c:v>
                </c:pt>
                <c:pt idx="175" formatCode="General">
                  <c:v>6.29</c:v>
                </c:pt>
                <c:pt idx="176" formatCode="General">
                  <c:v>6.29</c:v>
                </c:pt>
                <c:pt idx="177" formatCode="General">
                  <c:v>6.29</c:v>
                </c:pt>
                <c:pt idx="178" formatCode="General">
                  <c:v>6.29</c:v>
                </c:pt>
                <c:pt idx="179" formatCode="General">
                  <c:v>6.28</c:v>
                </c:pt>
                <c:pt idx="180" formatCode="General">
                  <c:v>6.28</c:v>
                </c:pt>
                <c:pt idx="181" formatCode="General">
                  <c:v>6.29</c:v>
                </c:pt>
                <c:pt idx="182" formatCode="General">
                  <c:v>6.29</c:v>
                </c:pt>
                <c:pt idx="183" formatCode="General">
                  <c:v>6.29</c:v>
                </c:pt>
                <c:pt idx="184" formatCode="General">
                  <c:v>6.3</c:v>
                </c:pt>
                <c:pt idx="185" formatCode="General">
                  <c:v>6.3</c:v>
                </c:pt>
                <c:pt idx="186" formatCode="General">
                  <c:v>6.3</c:v>
                </c:pt>
                <c:pt idx="187" formatCode="General">
                  <c:v>6.3</c:v>
                </c:pt>
                <c:pt idx="188" formatCode="General">
                  <c:v>6.3</c:v>
                </c:pt>
                <c:pt idx="189" formatCode="General">
                  <c:v>6.3</c:v>
                </c:pt>
                <c:pt idx="190" formatCode="General">
                  <c:v>6.3</c:v>
                </c:pt>
                <c:pt idx="191" formatCode="General">
                  <c:v>6.3</c:v>
                </c:pt>
                <c:pt idx="192" formatCode="General">
                  <c:v>6.3</c:v>
                </c:pt>
                <c:pt idx="193" formatCode="General">
                  <c:v>6.3</c:v>
                </c:pt>
                <c:pt idx="194" formatCode="General">
                  <c:v>6.3</c:v>
                </c:pt>
                <c:pt idx="195" formatCode="General">
                  <c:v>6.3</c:v>
                </c:pt>
                <c:pt idx="196" formatCode="General">
                  <c:v>6.3</c:v>
                </c:pt>
                <c:pt idx="197" formatCode="General">
                  <c:v>6.3</c:v>
                </c:pt>
                <c:pt idx="198" formatCode="General">
                  <c:v>6.3</c:v>
                </c:pt>
                <c:pt idx="199" formatCode="General">
                  <c:v>6.3</c:v>
                </c:pt>
                <c:pt idx="200" formatCode="General">
                  <c:v>6.3</c:v>
                </c:pt>
                <c:pt idx="201" formatCode="General">
                  <c:v>6.31</c:v>
                </c:pt>
                <c:pt idx="202" formatCode="General">
                  <c:v>6.3</c:v>
                </c:pt>
                <c:pt idx="203" formatCode="General">
                  <c:v>6.3</c:v>
                </c:pt>
                <c:pt idx="204" formatCode="General">
                  <c:v>6.3</c:v>
                </c:pt>
                <c:pt idx="205" formatCode="General">
                  <c:v>6.3</c:v>
                </c:pt>
                <c:pt idx="206" formatCode="General">
                  <c:v>6.31</c:v>
                </c:pt>
                <c:pt idx="207" formatCode="General">
                  <c:v>6.31</c:v>
                </c:pt>
                <c:pt idx="208" formatCode="General">
                  <c:v>6.33</c:v>
                </c:pt>
                <c:pt idx="209" formatCode="General">
                  <c:v>6.33</c:v>
                </c:pt>
                <c:pt idx="210" formatCode="General">
                  <c:v>6.32</c:v>
                </c:pt>
                <c:pt idx="211" formatCode="General">
                  <c:v>6.33</c:v>
                </c:pt>
                <c:pt idx="212" formatCode="General">
                  <c:v>6.38</c:v>
                </c:pt>
                <c:pt idx="213" formatCode="General">
                  <c:v>6.38</c:v>
                </c:pt>
                <c:pt idx="214" formatCode="General">
                  <c:v>6.38</c:v>
                </c:pt>
                <c:pt idx="215" formatCode="General">
                  <c:v>6.4</c:v>
                </c:pt>
                <c:pt idx="216" formatCode="General">
                  <c:v>6.4</c:v>
                </c:pt>
                <c:pt idx="217" formatCode="General">
                  <c:v>6.4</c:v>
                </c:pt>
                <c:pt idx="218" formatCode="General">
                  <c:v>6.4</c:v>
                </c:pt>
                <c:pt idx="219" formatCode="General">
                  <c:v>6.4</c:v>
                </c:pt>
                <c:pt idx="220" formatCode="General">
                  <c:v>6.4</c:v>
                </c:pt>
                <c:pt idx="221" formatCode="General">
                  <c:v>6.4</c:v>
                </c:pt>
                <c:pt idx="222" formatCode="General">
                  <c:v>6.44</c:v>
                </c:pt>
                <c:pt idx="223" formatCode="General">
                  <c:v>6.44</c:v>
                </c:pt>
                <c:pt idx="224" formatCode="General">
                  <c:v>6.45</c:v>
                </c:pt>
                <c:pt idx="225" formatCode="General">
                  <c:v>6.45</c:v>
                </c:pt>
                <c:pt idx="226" formatCode="General">
                  <c:v>6.45</c:v>
                </c:pt>
                <c:pt idx="227" formatCode="General">
                  <c:v>6.45</c:v>
                </c:pt>
                <c:pt idx="228" formatCode="General">
                  <c:v>6.46</c:v>
                </c:pt>
                <c:pt idx="229" formatCode="General">
                  <c:v>6.47</c:v>
                </c:pt>
                <c:pt idx="230" formatCode="General">
                  <c:v>6.49</c:v>
                </c:pt>
                <c:pt idx="231" formatCode="General">
                  <c:v>6.5</c:v>
                </c:pt>
                <c:pt idx="232" formatCode="General">
                  <c:v>6.5</c:v>
                </c:pt>
                <c:pt idx="233" formatCode="General">
                  <c:v>6.5</c:v>
                </c:pt>
                <c:pt idx="234" formatCode="General">
                  <c:v>6.5</c:v>
                </c:pt>
                <c:pt idx="235" formatCode="General">
                  <c:v>6.5</c:v>
                </c:pt>
                <c:pt idx="236" formatCode="General">
                  <c:v>6.5</c:v>
                </c:pt>
                <c:pt idx="237" formatCode="General">
                  <c:v>6.5</c:v>
                </c:pt>
                <c:pt idx="238" formatCode="General">
                  <c:v>6.5</c:v>
                </c:pt>
                <c:pt idx="239" formatCode="General">
                  <c:v>6.51</c:v>
                </c:pt>
                <c:pt idx="240" formatCode="General">
                  <c:v>6.5</c:v>
                </c:pt>
                <c:pt idx="241" formatCode="General">
                  <c:v>6.52</c:v>
                </c:pt>
                <c:pt idx="242" formatCode="General">
                  <c:v>6.52</c:v>
                </c:pt>
                <c:pt idx="243" formatCode="General">
                  <c:v>6.52</c:v>
                </c:pt>
                <c:pt idx="244" formatCode="General">
                  <c:v>6.54</c:v>
                </c:pt>
                <c:pt idx="245" formatCode="General">
                  <c:v>6.54</c:v>
                </c:pt>
                <c:pt idx="246" formatCode="General">
                  <c:v>6.53</c:v>
                </c:pt>
                <c:pt idx="247" formatCode="General">
                  <c:v>6.53</c:v>
                </c:pt>
                <c:pt idx="248" formatCode="General">
                  <c:v>6.53</c:v>
                </c:pt>
                <c:pt idx="249" formatCode="General">
                  <c:v>6.53</c:v>
                </c:pt>
                <c:pt idx="250" formatCode="General">
                  <c:v>6.55</c:v>
                </c:pt>
                <c:pt idx="251" formatCode="General">
                  <c:v>6.56</c:v>
                </c:pt>
                <c:pt idx="252" formatCode="General">
                  <c:v>6.56</c:v>
                </c:pt>
                <c:pt idx="253" formatCode="General">
                  <c:v>6.56</c:v>
                </c:pt>
                <c:pt idx="254" formatCode="General">
                  <c:v>6.56</c:v>
                </c:pt>
                <c:pt idx="255" formatCode="General">
                  <c:v>6.56</c:v>
                </c:pt>
                <c:pt idx="256" formatCode="General">
                  <c:v>6.57</c:v>
                </c:pt>
                <c:pt idx="257" formatCode="General">
                  <c:v>6.59</c:v>
                </c:pt>
                <c:pt idx="258" formatCode="General">
                  <c:v>6.6</c:v>
                </c:pt>
                <c:pt idx="259" formatCode="General">
                  <c:v>6.63</c:v>
                </c:pt>
                <c:pt idx="260" formatCode="General">
                  <c:v>6.62</c:v>
                </c:pt>
                <c:pt idx="261" formatCode="General">
                  <c:v>6.62</c:v>
                </c:pt>
                <c:pt idx="262" formatCode="General">
                  <c:v>6.63</c:v>
                </c:pt>
                <c:pt idx="263" formatCode="General">
                  <c:v>6.67</c:v>
                </c:pt>
                <c:pt idx="264" formatCode="General">
                  <c:v>6.72</c:v>
                </c:pt>
                <c:pt idx="265" formatCode="General">
                  <c:v>6.77</c:v>
                </c:pt>
                <c:pt idx="266" formatCode="General">
                  <c:v>6.8</c:v>
                </c:pt>
                <c:pt idx="267" formatCode="General">
                  <c:v>6.98</c:v>
                </c:pt>
                <c:pt idx="268" formatCode="General">
                  <c:v>6.99</c:v>
                </c:pt>
                <c:pt idx="269" formatCode="General">
                  <c:v>6.99</c:v>
                </c:pt>
                <c:pt idx="270" formatCode="General">
                  <c:v>6.99</c:v>
                </c:pt>
                <c:pt idx="271" formatCode="General">
                  <c:v>6.99</c:v>
                </c:pt>
                <c:pt idx="272" formatCode="General">
                  <c:v>6.99</c:v>
                </c:pt>
                <c:pt idx="273" formatCode="General">
                  <c:v>7.01</c:v>
                </c:pt>
                <c:pt idx="274" formatCode="General">
                  <c:v>7.01</c:v>
                </c:pt>
                <c:pt idx="275" formatCode="General">
                  <c:v>7.02</c:v>
                </c:pt>
                <c:pt idx="276" formatCode="General">
                  <c:v>7.03</c:v>
                </c:pt>
                <c:pt idx="277" formatCode="General">
                  <c:v>7.06</c:v>
                </c:pt>
                <c:pt idx="278" formatCode="General">
                  <c:v>7.15</c:v>
                </c:pt>
                <c:pt idx="279" formatCode="General">
                  <c:v>7.17</c:v>
                </c:pt>
                <c:pt idx="280" formatCode="General">
                  <c:v>7.17</c:v>
                </c:pt>
                <c:pt idx="281" formatCode="General">
                  <c:v>7.18</c:v>
                </c:pt>
                <c:pt idx="282" formatCode="General">
                  <c:v>7.24</c:v>
                </c:pt>
                <c:pt idx="283" formatCode="General">
                  <c:v>7.27</c:v>
                </c:pt>
                <c:pt idx="284" formatCode="General">
                  <c:v>7.3</c:v>
                </c:pt>
                <c:pt idx="285" formatCode="General">
                  <c:v>7.34</c:v>
                </c:pt>
                <c:pt idx="286" formatCode="General">
                  <c:v>7.33</c:v>
                </c:pt>
                <c:pt idx="287" formatCode="General">
                  <c:v>7.45</c:v>
                </c:pt>
                <c:pt idx="288" formatCode="General">
                  <c:v>7.47</c:v>
                </c:pt>
                <c:pt idx="289" formatCode="General">
                  <c:v>7.47</c:v>
                </c:pt>
                <c:pt idx="290" formatCode="General">
                  <c:v>7.47</c:v>
                </c:pt>
                <c:pt idx="291" formatCode="General">
                  <c:v>7.47</c:v>
                </c:pt>
                <c:pt idx="292" formatCode="General">
                  <c:v>7.49</c:v>
                </c:pt>
                <c:pt idx="293" formatCode="General">
                  <c:v>7.49</c:v>
                </c:pt>
                <c:pt idx="294" formatCode="General">
                  <c:v>7.51</c:v>
                </c:pt>
                <c:pt idx="295" formatCode="General">
                  <c:v>7.51</c:v>
                </c:pt>
                <c:pt idx="296" formatCode="General">
                  <c:v>7.77</c:v>
                </c:pt>
                <c:pt idx="297" formatCode="General">
                  <c:v>7.84</c:v>
                </c:pt>
                <c:pt idx="298" formatCode="General">
                  <c:v>7.87</c:v>
                </c:pt>
                <c:pt idx="299" formatCode="General">
                  <c:v>7.88</c:v>
                </c:pt>
                <c:pt idx="300" formatCode="General">
                  <c:v>7.9</c:v>
                </c:pt>
                <c:pt idx="301" formatCode="General">
                  <c:v>7.93</c:v>
                </c:pt>
                <c:pt idx="302" formatCode="General">
                  <c:v>7.99</c:v>
                </c:pt>
                <c:pt idx="303" formatCode="General">
                  <c:v>7.99</c:v>
                </c:pt>
                <c:pt idx="304" formatCode="General">
                  <c:v>8.01</c:v>
                </c:pt>
                <c:pt idx="305" formatCode="General">
                  <c:v>8.11</c:v>
                </c:pt>
                <c:pt idx="306" formatCode="General">
                  <c:v>8.1199999999999992</c:v>
                </c:pt>
                <c:pt idx="307" formatCode="General">
                  <c:v>8.1300000000000008</c:v>
                </c:pt>
                <c:pt idx="308" formatCode="General">
                  <c:v>8.1300000000000008</c:v>
                </c:pt>
                <c:pt idx="309" formatCode="General">
                  <c:v>8.1199999999999992</c:v>
                </c:pt>
                <c:pt idx="310" formatCode="General">
                  <c:v>8.1300000000000008</c:v>
                </c:pt>
                <c:pt idx="311" formatCode="General">
                  <c:v>8.1300000000000008</c:v>
                </c:pt>
                <c:pt idx="312" formatCode="General">
                  <c:v>8.16</c:v>
                </c:pt>
                <c:pt idx="313" formatCode="General">
                  <c:v>8.18</c:v>
                </c:pt>
                <c:pt idx="314" formatCode="General">
                  <c:v>8.19</c:v>
                </c:pt>
                <c:pt idx="315" formatCode="General">
                  <c:v>8.1999999999999993</c:v>
                </c:pt>
                <c:pt idx="316" formatCode="General">
                  <c:v>8.1999999999999993</c:v>
                </c:pt>
                <c:pt idx="317" formatCode="General">
                  <c:v>8.1999999999999993</c:v>
                </c:pt>
                <c:pt idx="318" formatCode="General">
                  <c:v>8.15</c:v>
                </c:pt>
                <c:pt idx="319" formatCode="General">
                  <c:v>8.16</c:v>
                </c:pt>
                <c:pt idx="320" formatCode="General">
                  <c:v>8.1300000000000008</c:v>
                </c:pt>
                <c:pt idx="321" formatCode="General">
                  <c:v>8.15</c:v>
                </c:pt>
                <c:pt idx="322" formatCode="General">
                  <c:v>8.16</c:v>
                </c:pt>
                <c:pt idx="323" formatCode="General">
                  <c:v>8.16</c:v>
                </c:pt>
                <c:pt idx="324" formatCode="General">
                  <c:v>8.1999999999999993</c:v>
                </c:pt>
                <c:pt idx="325" formatCode="General">
                  <c:v>8.23</c:v>
                </c:pt>
                <c:pt idx="326" formatCode="General">
                  <c:v>8.23</c:v>
                </c:pt>
                <c:pt idx="327" formatCode="General">
                  <c:v>8.23</c:v>
                </c:pt>
                <c:pt idx="328" formatCode="General">
                  <c:v>8.24</c:v>
                </c:pt>
                <c:pt idx="329" formatCode="General">
                  <c:v>8.25</c:v>
                </c:pt>
                <c:pt idx="330" formatCode="General">
                  <c:v>8.24</c:v>
                </c:pt>
                <c:pt idx="331" formatCode="General">
                  <c:v>8.25</c:v>
                </c:pt>
                <c:pt idx="332" formatCode="General">
                  <c:v>8.25</c:v>
                </c:pt>
                <c:pt idx="333" formatCode="General">
                  <c:v>8.26</c:v>
                </c:pt>
                <c:pt idx="334" formatCode="General">
                  <c:v>8.25</c:v>
                </c:pt>
                <c:pt idx="335" formatCode="General">
                  <c:v>8.25</c:v>
                </c:pt>
                <c:pt idx="336" formatCode="General">
                  <c:v>8.26</c:v>
                </c:pt>
                <c:pt idx="337" formatCode="General">
                  <c:v>8.27</c:v>
                </c:pt>
                <c:pt idx="338" formatCode="General">
                  <c:v>8.2899999999999991</c:v>
                </c:pt>
                <c:pt idx="339" formatCode="General">
                  <c:v>8.3000000000000007</c:v>
                </c:pt>
                <c:pt idx="340" formatCode="General">
                  <c:v>8.3000000000000007</c:v>
                </c:pt>
                <c:pt idx="341" formatCode="General">
                  <c:v>8.3000000000000007</c:v>
                </c:pt>
                <c:pt idx="342" formatCode="General">
                  <c:v>8.3000000000000007</c:v>
                </c:pt>
                <c:pt idx="343" formatCode="General">
                  <c:v>8.31</c:v>
                </c:pt>
                <c:pt idx="344" formatCode="General">
                  <c:v>8.32</c:v>
                </c:pt>
                <c:pt idx="345" formatCode="General">
                  <c:v>8.32</c:v>
                </c:pt>
                <c:pt idx="346" formatCode="General">
                  <c:v>8.33</c:v>
                </c:pt>
                <c:pt idx="347" formatCode="General">
                  <c:v>8.3699999999999992</c:v>
                </c:pt>
                <c:pt idx="348" formatCode="General">
                  <c:v>8.3699999999999992</c:v>
                </c:pt>
                <c:pt idx="349" formatCode="General">
                  <c:v>8.3800000000000008</c:v>
                </c:pt>
                <c:pt idx="350" formatCode="General">
                  <c:v>8.3800000000000008</c:v>
                </c:pt>
                <c:pt idx="351" formatCode="General">
                  <c:v>8.3800000000000008</c:v>
                </c:pt>
                <c:pt idx="352" formatCode="General">
                  <c:v>8.4</c:v>
                </c:pt>
                <c:pt idx="353" formatCode="General">
                  <c:v>8.39</c:v>
                </c:pt>
                <c:pt idx="354" formatCode="General">
                  <c:v>8.4</c:v>
                </c:pt>
                <c:pt idx="355" formatCode="General">
                  <c:v>8.41</c:v>
                </c:pt>
                <c:pt idx="356" formatCode="General">
                  <c:v>8.44</c:v>
                </c:pt>
                <c:pt idx="357" formatCode="General">
                  <c:v>8.4600000000000009</c:v>
                </c:pt>
                <c:pt idx="358" formatCode="General">
                  <c:v>8.4600000000000009</c:v>
                </c:pt>
                <c:pt idx="359" formatCode="General">
                  <c:v>8.4700000000000006</c:v>
                </c:pt>
                <c:pt idx="360" formatCode="General">
                  <c:v>8.67</c:v>
                </c:pt>
                <c:pt idx="361" formatCode="General">
                  <c:v>8.75</c:v>
                </c:pt>
                <c:pt idx="362" formatCode="General">
                  <c:v>8.7899999999999991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IPCA!$C$2</c:f>
              <c:strCache>
                <c:ptCount val="1"/>
                <c:pt idx="0">
                  <c:v>Fechamento de 2016</c:v>
                </c:pt>
              </c:strCache>
            </c:strRef>
          </c:tx>
          <c:spPr>
            <a:ln w="28575" cap="rnd">
              <a:solidFill>
                <a:srgbClr val="FBB15B"/>
              </a:solidFill>
              <a:round/>
            </a:ln>
            <a:effectLst/>
          </c:spPr>
          <c:marker>
            <c:symbol val="none"/>
          </c:marker>
          <c:dLbls>
            <c:dLbl>
              <c:idx val="35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FBB15B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IPCA!$A$9:$A$367</c:f>
              <c:strCache>
                <c:ptCount val="357"/>
                <c:pt idx="0">
                  <c:v>10/01/2014</c:v>
                </c:pt>
                <c:pt idx="1">
                  <c:v>13/01/2014</c:v>
                </c:pt>
                <c:pt idx="2">
                  <c:v>14/01/2014</c:v>
                </c:pt>
                <c:pt idx="3">
                  <c:v>15/01/2014</c:v>
                </c:pt>
                <c:pt idx="4">
                  <c:v>16/01/2014</c:v>
                </c:pt>
                <c:pt idx="5">
                  <c:v>17/01/2014</c:v>
                </c:pt>
                <c:pt idx="6">
                  <c:v>20/01/2014</c:v>
                </c:pt>
                <c:pt idx="7">
                  <c:v>21/01/2014</c:v>
                </c:pt>
                <c:pt idx="8">
                  <c:v>22/01/2014</c:v>
                </c:pt>
                <c:pt idx="9">
                  <c:v>23/01/2014</c:v>
                </c:pt>
                <c:pt idx="10">
                  <c:v>24/01/2014</c:v>
                </c:pt>
                <c:pt idx="11">
                  <c:v>27/01/2014</c:v>
                </c:pt>
                <c:pt idx="12">
                  <c:v>28/01/2014</c:v>
                </c:pt>
                <c:pt idx="13">
                  <c:v>29/01/2014</c:v>
                </c:pt>
                <c:pt idx="14">
                  <c:v>30/01/2014</c:v>
                </c:pt>
                <c:pt idx="15">
                  <c:v>31/01/2014</c:v>
                </c:pt>
                <c:pt idx="16">
                  <c:v>03/02/2014</c:v>
                </c:pt>
                <c:pt idx="17">
                  <c:v>04/02/2014</c:v>
                </c:pt>
                <c:pt idx="18">
                  <c:v>05/02/2014</c:v>
                </c:pt>
                <c:pt idx="19">
                  <c:v>06/02/2014</c:v>
                </c:pt>
                <c:pt idx="20">
                  <c:v>07/02/2014</c:v>
                </c:pt>
                <c:pt idx="21">
                  <c:v>10/02/2014</c:v>
                </c:pt>
                <c:pt idx="22">
                  <c:v>11/02/2014</c:v>
                </c:pt>
                <c:pt idx="23">
                  <c:v>12/02/2014</c:v>
                </c:pt>
                <c:pt idx="24">
                  <c:v>13/02/2014</c:v>
                </c:pt>
                <c:pt idx="25">
                  <c:v>14/02/2014</c:v>
                </c:pt>
                <c:pt idx="26">
                  <c:v>17/02/2014</c:v>
                </c:pt>
                <c:pt idx="27">
                  <c:v>18/02/2014</c:v>
                </c:pt>
                <c:pt idx="28">
                  <c:v>19/02/2014</c:v>
                </c:pt>
                <c:pt idx="29">
                  <c:v>20/02/2014</c:v>
                </c:pt>
                <c:pt idx="30">
                  <c:v>21/02/2014</c:v>
                </c:pt>
                <c:pt idx="31">
                  <c:v>24/02/2014</c:v>
                </c:pt>
                <c:pt idx="32">
                  <c:v>25/02/2014</c:v>
                </c:pt>
                <c:pt idx="33">
                  <c:v>26/02/2014</c:v>
                </c:pt>
                <c:pt idx="34">
                  <c:v>27/02/2014</c:v>
                </c:pt>
                <c:pt idx="35">
                  <c:v>28/02/2014</c:v>
                </c:pt>
                <c:pt idx="36">
                  <c:v>05/03/2014</c:v>
                </c:pt>
                <c:pt idx="37">
                  <c:v>06/03/2014</c:v>
                </c:pt>
                <c:pt idx="38">
                  <c:v>07/03/2014</c:v>
                </c:pt>
                <c:pt idx="39">
                  <c:v>10/03/2014</c:v>
                </c:pt>
                <c:pt idx="40">
                  <c:v>11/03/2014</c:v>
                </c:pt>
                <c:pt idx="41">
                  <c:v>12/03/2014</c:v>
                </c:pt>
                <c:pt idx="42">
                  <c:v>13/03/2014</c:v>
                </c:pt>
                <c:pt idx="43">
                  <c:v>14/03/2014</c:v>
                </c:pt>
                <c:pt idx="44">
                  <c:v>17/03/2014</c:v>
                </c:pt>
                <c:pt idx="45">
                  <c:v>18/03/2014</c:v>
                </c:pt>
                <c:pt idx="46">
                  <c:v>19/03/2014</c:v>
                </c:pt>
                <c:pt idx="47">
                  <c:v>20/03/2014</c:v>
                </c:pt>
                <c:pt idx="48">
                  <c:v>21/03/2014</c:v>
                </c:pt>
                <c:pt idx="49">
                  <c:v>24/03/2014</c:v>
                </c:pt>
                <c:pt idx="50">
                  <c:v>25/03/2014</c:v>
                </c:pt>
                <c:pt idx="51">
                  <c:v>26/03/2014</c:v>
                </c:pt>
                <c:pt idx="52">
                  <c:v>27/03/2014</c:v>
                </c:pt>
                <c:pt idx="53">
                  <c:v>28/03/2014</c:v>
                </c:pt>
                <c:pt idx="54">
                  <c:v>31/03/2014</c:v>
                </c:pt>
                <c:pt idx="55">
                  <c:v>01/04/2014</c:v>
                </c:pt>
                <c:pt idx="56">
                  <c:v>02/04/2014</c:v>
                </c:pt>
                <c:pt idx="57">
                  <c:v>03/04/2014</c:v>
                </c:pt>
                <c:pt idx="58">
                  <c:v>04/04/2014</c:v>
                </c:pt>
                <c:pt idx="59">
                  <c:v>07/04/2014</c:v>
                </c:pt>
                <c:pt idx="60">
                  <c:v>08/04/2014</c:v>
                </c:pt>
                <c:pt idx="61">
                  <c:v>09/04/2014</c:v>
                </c:pt>
                <c:pt idx="62">
                  <c:v>10/04/2014</c:v>
                </c:pt>
                <c:pt idx="63">
                  <c:v>11/04/2014</c:v>
                </c:pt>
                <c:pt idx="64">
                  <c:v>14/04/2014</c:v>
                </c:pt>
                <c:pt idx="65">
                  <c:v>15/04/2014</c:v>
                </c:pt>
                <c:pt idx="66">
                  <c:v>16/04/2014</c:v>
                </c:pt>
                <c:pt idx="67">
                  <c:v>17/04/2014</c:v>
                </c:pt>
                <c:pt idx="68">
                  <c:v>22/04/2014</c:v>
                </c:pt>
                <c:pt idx="69">
                  <c:v>23/04/2014</c:v>
                </c:pt>
                <c:pt idx="70">
                  <c:v>24/04/2014</c:v>
                </c:pt>
                <c:pt idx="71">
                  <c:v>25/04/2014</c:v>
                </c:pt>
                <c:pt idx="72">
                  <c:v>28/04/2014</c:v>
                </c:pt>
                <c:pt idx="73">
                  <c:v>29/04/2014</c:v>
                </c:pt>
                <c:pt idx="74">
                  <c:v>30/04/2014</c:v>
                </c:pt>
                <c:pt idx="75">
                  <c:v>02/05/2014</c:v>
                </c:pt>
                <c:pt idx="76">
                  <c:v>05/05/2014</c:v>
                </c:pt>
                <c:pt idx="77">
                  <c:v>06/05/2014</c:v>
                </c:pt>
                <c:pt idx="78">
                  <c:v>07/05/2014</c:v>
                </c:pt>
                <c:pt idx="79">
                  <c:v>08/05/2014</c:v>
                </c:pt>
                <c:pt idx="80">
                  <c:v>09/05/2014</c:v>
                </c:pt>
                <c:pt idx="81">
                  <c:v>12/05/2014</c:v>
                </c:pt>
                <c:pt idx="82">
                  <c:v>13/05/2014</c:v>
                </c:pt>
                <c:pt idx="83">
                  <c:v>14/05/2014</c:v>
                </c:pt>
                <c:pt idx="84">
                  <c:v>15/05/2014</c:v>
                </c:pt>
                <c:pt idx="85">
                  <c:v>16/05/2014</c:v>
                </c:pt>
                <c:pt idx="86">
                  <c:v>19/05/2014</c:v>
                </c:pt>
                <c:pt idx="87">
                  <c:v>20/05/2014</c:v>
                </c:pt>
                <c:pt idx="88">
                  <c:v>21/05/2014</c:v>
                </c:pt>
                <c:pt idx="89">
                  <c:v>22/05/2014</c:v>
                </c:pt>
                <c:pt idx="90">
                  <c:v>23/05/2014</c:v>
                </c:pt>
                <c:pt idx="91">
                  <c:v>26/05/2014</c:v>
                </c:pt>
                <c:pt idx="92">
                  <c:v>27/05/2014</c:v>
                </c:pt>
                <c:pt idx="93">
                  <c:v>28/05/2014</c:v>
                </c:pt>
                <c:pt idx="94">
                  <c:v>29/05/2014</c:v>
                </c:pt>
                <c:pt idx="95">
                  <c:v>30/05/2014</c:v>
                </c:pt>
                <c:pt idx="96">
                  <c:v>02/06/2014</c:v>
                </c:pt>
                <c:pt idx="97">
                  <c:v>03/06/2014</c:v>
                </c:pt>
                <c:pt idx="98">
                  <c:v>04/06/2014</c:v>
                </c:pt>
                <c:pt idx="99">
                  <c:v>05/06/2014</c:v>
                </c:pt>
                <c:pt idx="100">
                  <c:v>06/06/2014</c:v>
                </c:pt>
                <c:pt idx="101">
                  <c:v>09/06/2014</c:v>
                </c:pt>
                <c:pt idx="102">
                  <c:v>10/06/2014</c:v>
                </c:pt>
                <c:pt idx="103">
                  <c:v>11/06/2014</c:v>
                </c:pt>
                <c:pt idx="104">
                  <c:v>12/06/2014</c:v>
                </c:pt>
                <c:pt idx="105">
                  <c:v>13/06/2014</c:v>
                </c:pt>
                <c:pt idx="106">
                  <c:v>16/06/2014</c:v>
                </c:pt>
                <c:pt idx="107">
                  <c:v>17/06/2014</c:v>
                </c:pt>
                <c:pt idx="108">
                  <c:v>18/06/2014</c:v>
                </c:pt>
                <c:pt idx="109">
                  <c:v>20/06/2014</c:v>
                </c:pt>
                <c:pt idx="110">
                  <c:v>23/06/2014</c:v>
                </c:pt>
                <c:pt idx="111">
                  <c:v>24/06/2014</c:v>
                </c:pt>
                <c:pt idx="112">
                  <c:v>25/06/2014</c:v>
                </c:pt>
                <c:pt idx="113">
                  <c:v>26/06/2014</c:v>
                </c:pt>
                <c:pt idx="114">
                  <c:v>27/06/2014</c:v>
                </c:pt>
                <c:pt idx="115">
                  <c:v>30/06/2014</c:v>
                </c:pt>
                <c:pt idx="116">
                  <c:v>01/07/2014</c:v>
                </c:pt>
                <c:pt idx="117">
                  <c:v>02/07/2014</c:v>
                </c:pt>
                <c:pt idx="118">
                  <c:v>03/07/2014</c:v>
                </c:pt>
                <c:pt idx="119">
                  <c:v>04/07/2014</c:v>
                </c:pt>
                <c:pt idx="120">
                  <c:v>07/07/2014</c:v>
                </c:pt>
                <c:pt idx="121">
                  <c:v>08/07/2014</c:v>
                </c:pt>
                <c:pt idx="122">
                  <c:v>09/07/2014</c:v>
                </c:pt>
                <c:pt idx="123">
                  <c:v>10/07/2014</c:v>
                </c:pt>
                <c:pt idx="124">
                  <c:v>11/07/2014</c:v>
                </c:pt>
                <c:pt idx="125">
                  <c:v>14/07/2014</c:v>
                </c:pt>
                <c:pt idx="126">
                  <c:v>15/07/2014</c:v>
                </c:pt>
                <c:pt idx="127">
                  <c:v>16/07/2014</c:v>
                </c:pt>
                <c:pt idx="128">
                  <c:v>17/07/2014</c:v>
                </c:pt>
                <c:pt idx="129">
                  <c:v>18/07/2014</c:v>
                </c:pt>
                <c:pt idx="130">
                  <c:v>21/07/2014</c:v>
                </c:pt>
                <c:pt idx="131">
                  <c:v>22/07/2014</c:v>
                </c:pt>
                <c:pt idx="132">
                  <c:v>23/07/2014</c:v>
                </c:pt>
                <c:pt idx="133">
                  <c:v>24/07/2014</c:v>
                </c:pt>
                <c:pt idx="134">
                  <c:v>25/07/2014</c:v>
                </c:pt>
                <c:pt idx="135">
                  <c:v>28/07/2014</c:v>
                </c:pt>
                <c:pt idx="136">
                  <c:v>29/07/2014</c:v>
                </c:pt>
                <c:pt idx="137">
                  <c:v>30/07/2014</c:v>
                </c:pt>
                <c:pt idx="138">
                  <c:v>31/07/2014</c:v>
                </c:pt>
                <c:pt idx="139">
                  <c:v>01/08/2014</c:v>
                </c:pt>
                <c:pt idx="140">
                  <c:v>04/08/2014</c:v>
                </c:pt>
                <c:pt idx="141">
                  <c:v>05/08/2014</c:v>
                </c:pt>
                <c:pt idx="142">
                  <c:v>06/08/2014</c:v>
                </c:pt>
                <c:pt idx="143">
                  <c:v>07/08/2014</c:v>
                </c:pt>
                <c:pt idx="144">
                  <c:v>08/08/2014</c:v>
                </c:pt>
                <c:pt idx="145">
                  <c:v>11/08/2014</c:v>
                </c:pt>
                <c:pt idx="146">
                  <c:v>12/08/2014</c:v>
                </c:pt>
                <c:pt idx="147">
                  <c:v>13/08/2014</c:v>
                </c:pt>
                <c:pt idx="148">
                  <c:v>14/08/2014</c:v>
                </c:pt>
                <c:pt idx="149">
                  <c:v>15/08/2014</c:v>
                </c:pt>
                <c:pt idx="150">
                  <c:v>18/08/2014</c:v>
                </c:pt>
                <c:pt idx="151">
                  <c:v>19/08/2014</c:v>
                </c:pt>
                <c:pt idx="152">
                  <c:v>20/08/2014</c:v>
                </c:pt>
                <c:pt idx="153">
                  <c:v>21/08/2014</c:v>
                </c:pt>
                <c:pt idx="154">
                  <c:v>22/08/2014</c:v>
                </c:pt>
                <c:pt idx="155">
                  <c:v>25/08/2014</c:v>
                </c:pt>
                <c:pt idx="156">
                  <c:v>26/08/2014</c:v>
                </c:pt>
                <c:pt idx="157">
                  <c:v>27/08/2014</c:v>
                </c:pt>
                <c:pt idx="158">
                  <c:v>28/08/2014</c:v>
                </c:pt>
                <c:pt idx="159">
                  <c:v>29/08/2014</c:v>
                </c:pt>
                <c:pt idx="160">
                  <c:v>01/09/2014</c:v>
                </c:pt>
                <c:pt idx="161">
                  <c:v>02/09/2014</c:v>
                </c:pt>
                <c:pt idx="162">
                  <c:v>03/09/2014</c:v>
                </c:pt>
                <c:pt idx="163">
                  <c:v>04/09/2014</c:v>
                </c:pt>
                <c:pt idx="164">
                  <c:v>05/09/2014</c:v>
                </c:pt>
                <c:pt idx="165">
                  <c:v>08/09/2014</c:v>
                </c:pt>
                <c:pt idx="166">
                  <c:v>09/09/2014</c:v>
                </c:pt>
                <c:pt idx="167">
                  <c:v>10/09/2014</c:v>
                </c:pt>
                <c:pt idx="168">
                  <c:v>11/09/2014</c:v>
                </c:pt>
                <c:pt idx="169">
                  <c:v>12/09/2014</c:v>
                </c:pt>
                <c:pt idx="170">
                  <c:v>15/09/2014</c:v>
                </c:pt>
                <c:pt idx="171">
                  <c:v>16/09/2014</c:v>
                </c:pt>
                <c:pt idx="172">
                  <c:v>17/09/2014</c:v>
                </c:pt>
                <c:pt idx="173">
                  <c:v>18/09/2014</c:v>
                </c:pt>
                <c:pt idx="174">
                  <c:v>19/09/2014</c:v>
                </c:pt>
                <c:pt idx="175">
                  <c:v>22/09/2014</c:v>
                </c:pt>
                <c:pt idx="176">
                  <c:v>23/09/2014</c:v>
                </c:pt>
                <c:pt idx="177">
                  <c:v>24/09/2014</c:v>
                </c:pt>
                <c:pt idx="178">
                  <c:v>25/09/2014</c:v>
                </c:pt>
                <c:pt idx="179">
                  <c:v>26/09/2014</c:v>
                </c:pt>
                <c:pt idx="180">
                  <c:v>29/09/2014</c:v>
                </c:pt>
                <c:pt idx="181">
                  <c:v>30/09/2014</c:v>
                </c:pt>
                <c:pt idx="182">
                  <c:v>01/10/2014</c:v>
                </c:pt>
                <c:pt idx="183">
                  <c:v>02/10/2014</c:v>
                </c:pt>
                <c:pt idx="184">
                  <c:v>03/10/2014</c:v>
                </c:pt>
                <c:pt idx="185">
                  <c:v>06/10/2014</c:v>
                </c:pt>
                <c:pt idx="186">
                  <c:v>07/10/2014</c:v>
                </c:pt>
                <c:pt idx="187">
                  <c:v>08/10/2014</c:v>
                </c:pt>
                <c:pt idx="188">
                  <c:v>09/10/2014</c:v>
                </c:pt>
                <c:pt idx="189">
                  <c:v>10/10/2014</c:v>
                </c:pt>
                <c:pt idx="190">
                  <c:v>13/10/2014</c:v>
                </c:pt>
                <c:pt idx="191">
                  <c:v>14/10/2014</c:v>
                </c:pt>
                <c:pt idx="192">
                  <c:v>15/10/2014</c:v>
                </c:pt>
                <c:pt idx="193">
                  <c:v>16/10/2014</c:v>
                </c:pt>
                <c:pt idx="194">
                  <c:v>17/10/2014</c:v>
                </c:pt>
                <c:pt idx="195">
                  <c:v>20/10/2014</c:v>
                </c:pt>
                <c:pt idx="196">
                  <c:v>21/10/2014</c:v>
                </c:pt>
                <c:pt idx="197">
                  <c:v>22/10/2014</c:v>
                </c:pt>
                <c:pt idx="198">
                  <c:v>23/10/2014</c:v>
                </c:pt>
                <c:pt idx="199">
                  <c:v>24/10/2014</c:v>
                </c:pt>
                <c:pt idx="200">
                  <c:v>27/10/2014</c:v>
                </c:pt>
                <c:pt idx="201">
                  <c:v>28/10/2014</c:v>
                </c:pt>
                <c:pt idx="202">
                  <c:v>29/10/2014</c:v>
                </c:pt>
                <c:pt idx="203">
                  <c:v>30/10/2014</c:v>
                </c:pt>
                <c:pt idx="204">
                  <c:v>31/10/2014</c:v>
                </c:pt>
                <c:pt idx="205">
                  <c:v>03/11/2014</c:v>
                </c:pt>
                <c:pt idx="206">
                  <c:v>04/11/2014</c:v>
                </c:pt>
                <c:pt idx="207">
                  <c:v>05/11/2014</c:v>
                </c:pt>
                <c:pt idx="208">
                  <c:v>06/11/2014</c:v>
                </c:pt>
                <c:pt idx="209">
                  <c:v>07/11/2014</c:v>
                </c:pt>
                <c:pt idx="210">
                  <c:v>10/11/2014</c:v>
                </c:pt>
                <c:pt idx="211">
                  <c:v>11/11/2014</c:v>
                </c:pt>
                <c:pt idx="212">
                  <c:v>12/11/2014</c:v>
                </c:pt>
                <c:pt idx="213">
                  <c:v>13/11/2014</c:v>
                </c:pt>
                <c:pt idx="214">
                  <c:v>14/11/2014</c:v>
                </c:pt>
                <c:pt idx="215">
                  <c:v>17/11/2014</c:v>
                </c:pt>
                <c:pt idx="216">
                  <c:v>18/11/2014</c:v>
                </c:pt>
                <c:pt idx="217">
                  <c:v>19/11/2014</c:v>
                </c:pt>
                <c:pt idx="218">
                  <c:v>20/11/2014</c:v>
                </c:pt>
                <c:pt idx="219">
                  <c:v>21/11/2014</c:v>
                </c:pt>
                <c:pt idx="220">
                  <c:v>24/11/2014</c:v>
                </c:pt>
                <c:pt idx="221">
                  <c:v>25/11/2014</c:v>
                </c:pt>
                <c:pt idx="222">
                  <c:v>26/11/2014</c:v>
                </c:pt>
                <c:pt idx="223">
                  <c:v>27/11/2014</c:v>
                </c:pt>
                <c:pt idx="224">
                  <c:v>28/11/2014</c:v>
                </c:pt>
                <c:pt idx="225">
                  <c:v>01/12/2014</c:v>
                </c:pt>
                <c:pt idx="226">
                  <c:v>02/12/2014</c:v>
                </c:pt>
                <c:pt idx="227">
                  <c:v>03/12/2014</c:v>
                </c:pt>
                <c:pt idx="228">
                  <c:v>04/12/2014</c:v>
                </c:pt>
                <c:pt idx="229">
                  <c:v>05/12/2014</c:v>
                </c:pt>
                <c:pt idx="230">
                  <c:v>08/12/2014</c:v>
                </c:pt>
                <c:pt idx="231">
                  <c:v>09/12/2014</c:v>
                </c:pt>
                <c:pt idx="232">
                  <c:v>10/12/2014</c:v>
                </c:pt>
                <c:pt idx="233">
                  <c:v>11/12/2014</c:v>
                </c:pt>
                <c:pt idx="234">
                  <c:v>12/12/2014</c:v>
                </c:pt>
                <c:pt idx="235">
                  <c:v>15/12/2014</c:v>
                </c:pt>
                <c:pt idx="236">
                  <c:v>16/12/2014</c:v>
                </c:pt>
                <c:pt idx="237">
                  <c:v>17/12/2014</c:v>
                </c:pt>
                <c:pt idx="238">
                  <c:v>18/12/2014</c:v>
                </c:pt>
                <c:pt idx="239">
                  <c:v>19/12/2014</c:v>
                </c:pt>
                <c:pt idx="240">
                  <c:v>22/12/2014</c:v>
                </c:pt>
                <c:pt idx="241">
                  <c:v>23/12/2014</c:v>
                </c:pt>
                <c:pt idx="242">
                  <c:v>24/12/2014</c:v>
                </c:pt>
                <c:pt idx="243">
                  <c:v>26/12/2014</c:v>
                </c:pt>
                <c:pt idx="244">
                  <c:v>29/12/2014</c:v>
                </c:pt>
                <c:pt idx="245">
                  <c:v>30/12/2014</c:v>
                </c:pt>
                <c:pt idx="246">
                  <c:v>31/12/2014</c:v>
                </c:pt>
                <c:pt idx="247">
                  <c:v>02/01/2015</c:v>
                </c:pt>
                <c:pt idx="248">
                  <c:v>05/01/2015</c:v>
                </c:pt>
                <c:pt idx="249">
                  <c:v>06/01/2015</c:v>
                </c:pt>
                <c:pt idx="250">
                  <c:v>07/01/2015</c:v>
                </c:pt>
                <c:pt idx="251">
                  <c:v>08/01/2015</c:v>
                </c:pt>
                <c:pt idx="252">
                  <c:v>09/01/2015</c:v>
                </c:pt>
                <c:pt idx="253">
                  <c:v>12/01/2015</c:v>
                </c:pt>
                <c:pt idx="254">
                  <c:v>13/01/2015</c:v>
                </c:pt>
                <c:pt idx="255">
                  <c:v>14/01/2015</c:v>
                </c:pt>
                <c:pt idx="256">
                  <c:v>15/01/2015</c:v>
                </c:pt>
                <c:pt idx="257">
                  <c:v>16/01/2015</c:v>
                </c:pt>
                <c:pt idx="258">
                  <c:v>19/01/2015</c:v>
                </c:pt>
                <c:pt idx="259">
                  <c:v>20/01/2015</c:v>
                </c:pt>
                <c:pt idx="260">
                  <c:v>21/01/2015</c:v>
                </c:pt>
                <c:pt idx="261">
                  <c:v>22/01/2015</c:v>
                </c:pt>
                <c:pt idx="262">
                  <c:v>23/01/2015</c:v>
                </c:pt>
                <c:pt idx="263">
                  <c:v>26/01/2015</c:v>
                </c:pt>
                <c:pt idx="264">
                  <c:v>27/01/2015</c:v>
                </c:pt>
                <c:pt idx="265">
                  <c:v>28/01/2015</c:v>
                </c:pt>
                <c:pt idx="266">
                  <c:v>29/01/2015</c:v>
                </c:pt>
                <c:pt idx="267">
                  <c:v>30/01/2015</c:v>
                </c:pt>
                <c:pt idx="268">
                  <c:v>02/02/2015</c:v>
                </c:pt>
                <c:pt idx="269">
                  <c:v>03/02/2015</c:v>
                </c:pt>
                <c:pt idx="270">
                  <c:v>04/02/2015</c:v>
                </c:pt>
                <c:pt idx="271">
                  <c:v>05/02/2015</c:v>
                </c:pt>
                <c:pt idx="272">
                  <c:v>06/02/2015</c:v>
                </c:pt>
                <c:pt idx="273">
                  <c:v>09/02/2015</c:v>
                </c:pt>
                <c:pt idx="274">
                  <c:v>10/02/2015</c:v>
                </c:pt>
                <c:pt idx="275">
                  <c:v>11/02/2015</c:v>
                </c:pt>
                <c:pt idx="276">
                  <c:v>12/02/2015</c:v>
                </c:pt>
                <c:pt idx="277">
                  <c:v>13/02/2015</c:v>
                </c:pt>
                <c:pt idx="278">
                  <c:v>18/02/2015</c:v>
                </c:pt>
                <c:pt idx="279">
                  <c:v>19/02/2015</c:v>
                </c:pt>
                <c:pt idx="280">
                  <c:v>20/02/2015</c:v>
                </c:pt>
                <c:pt idx="281">
                  <c:v>23/02/2015</c:v>
                </c:pt>
                <c:pt idx="282">
                  <c:v>24/02/2015</c:v>
                </c:pt>
                <c:pt idx="283">
                  <c:v>25/02/2015</c:v>
                </c:pt>
                <c:pt idx="284">
                  <c:v>26/02/2015</c:v>
                </c:pt>
                <c:pt idx="285">
                  <c:v>27/02/2015</c:v>
                </c:pt>
                <c:pt idx="286">
                  <c:v>02/03/2015</c:v>
                </c:pt>
                <c:pt idx="287">
                  <c:v>03/03/2015</c:v>
                </c:pt>
                <c:pt idx="288">
                  <c:v>04/03/2015</c:v>
                </c:pt>
                <c:pt idx="289">
                  <c:v>05/03/2015</c:v>
                </c:pt>
                <c:pt idx="290">
                  <c:v>06/03/2015</c:v>
                </c:pt>
                <c:pt idx="291">
                  <c:v>09/03/2015</c:v>
                </c:pt>
                <c:pt idx="292">
                  <c:v>10/03/2015</c:v>
                </c:pt>
                <c:pt idx="293">
                  <c:v>11/03/2015</c:v>
                </c:pt>
                <c:pt idx="294">
                  <c:v>12/03/2015</c:v>
                </c:pt>
                <c:pt idx="295">
                  <c:v>13/03/2015</c:v>
                </c:pt>
                <c:pt idx="296">
                  <c:v>16/03/2015</c:v>
                </c:pt>
                <c:pt idx="297">
                  <c:v>17/03/2015</c:v>
                </c:pt>
                <c:pt idx="298">
                  <c:v>18/03/2015</c:v>
                </c:pt>
                <c:pt idx="299">
                  <c:v>19/03/2015</c:v>
                </c:pt>
                <c:pt idx="300">
                  <c:v>20/03/2015</c:v>
                </c:pt>
                <c:pt idx="301">
                  <c:v>23/03/2015</c:v>
                </c:pt>
                <c:pt idx="302">
                  <c:v>24/03/2015</c:v>
                </c:pt>
                <c:pt idx="303">
                  <c:v>25/03/2015</c:v>
                </c:pt>
                <c:pt idx="304">
                  <c:v>26/03/2015</c:v>
                </c:pt>
                <c:pt idx="305">
                  <c:v>27/03/2015</c:v>
                </c:pt>
                <c:pt idx="306">
                  <c:v>30/03/2015</c:v>
                </c:pt>
                <c:pt idx="307">
                  <c:v>31/03/2015</c:v>
                </c:pt>
                <c:pt idx="308">
                  <c:v>01/04/2015</c:v>
                </c:pt>
                <c:pt idx="309">
                  <c:v>02/04/2015</c:v>
                </c:pt>
                <c:pt idx="310">
                  <c:v>06/04/2015</c:v>
                </c:pt>
                <c:pt idx="311">
                  <c:v>07/04/2015</c:v>
                </c:pt>
                <c:pt idx="312">
                  <c:v>08/04/2015</c:v>
                </c:pt>
                <c:pt idx="313">
                  <c:v>09/04/2015</c:v>
                </c:pt>
                <c:pt idx="314">
                  <c:v>10/04/2015</c:v>
                </c:pt>
                <c:pt idx="315">
                  <c:v>13/04/2015</c:v>
                </c:pt>
                <c:pt idx="316">
                  <c:v>14/04/2015</c:v>
                </c:pt>
                <c:pt idx="317">
                  <c:v>15/04/2015</c:v>
                </c:pt>
                <c:pt idx="318">
                  <c:v>16/04/2015</c:v>
                </c:pt>
                <c:pt idx="319">
                  <c:v>17/04/2015</c:v>
                </c:pt>
                <c:pt idx="320">
                  <c:v>20/04/2015</c:v>
                </c:pt>
                <c:pt idx="321">
                  <c:v>22/04/2015</c:v>
                </c:pt>
                <c:pt idx="322">
                  <c:v>23/04/2015</c:v>
                </c:pt>
                <c:pt idx="323">
                  <c:v>24/04/2015</c:v>
                </c:pt>
                <c:pt idx="324">
                  <c:v>27/04/2015</c:v>
                </c:pt>
                <c:pt idx="325">
                  <c:v>28/04/2015</c:v>
                </c:pt>
                <c:pt idx="326">
                  <c:v>29/04/2015</c:v>
                </c:pt>
                <c:pt idx="327">
                  <c:v>30/04/2015</c:v>
                </c:pt>
                <c:pt idx="328">
                  <c:v>04/05/2015</c:v>
                </c:pt>
                <c:pt idx="329">
                  <c:v>05/05/2015</c:v>
                </c:pt>
                <c:pt idx="330">
                  <c:v>06/05/2015</c:v>
                </c:pt>
                <c:pt idx="331">
                  <c:v>07/05/2015</c:v>
                </c:pt>
                <c:pt idx="332">
                  <c:v>08/05/2015</c:v>
                </c:pt>
                <c:pt idx="333">
                  <c:v>11/05/2015</c:v>
                </c:pt>
                <c:pt idx="334">
                  <c:v>12/05/2015</c:v>
                </c:pt>
                <c:pt idx="335">
                  <c:v>13/05/2015</c:v>
                </c:pt>
                <c:pt idx="336">
                  <c:v>14/05/2015</c:v>
                </c:pt>
                <c:pt idx="337">
                  <c:v>15/05/2015</c:v>
                </c:pt>
                <c:pt idx="338">
                  <c:v>18/05/2015</c:v>
                </c:pt>
                <c:pt idx="339">
                  <c:v>19/05/2015</c:v>
                </c:pt>
                <c:pt idx="340">
                  <c:v>20/05/2015</c:v>
                </c:pt>
                <c:pt idx="341">
                  <c:v>21/05/2015</c:v>
                </c:pt>
                <c:pt idx="342">
                  <c:v>22/05/2015</c:v>
                </c:pt>
                <c:pt idx="343">
                  <c:v>25/05/2015</c:v>
                </c:pt>
                <c:pt idx="344">
                  <c:v>26/05/2015</c:v>
                </c:pt>
                <c:pt idx="345">
                  <c:v>27/05/2015</c:v>
                </c:pt>
                <c:pt idx="346">
                  <c:v>28/05/2015</c:v>
                </c:pt>
                <c:pt idx="347">
                  <c:v>29/05/2015</c:v>
                </c:pt>
                <c:pt idx="348">
                  <c:v>01/06/2015</c:v>
                </c:pt>
                <c:pt idx="349">
                  <c:v>02/06/2015</c:v>
                </c:pt>
                <c:pt idx="350">
                  <c:v>03/06/2015</c:v>
                </c:pt>
                <c:pt idx="351">
                  <c:v>05/06/2015</c:v>
                </c:pt>
                <c:pt idx="352">
                  <c:v>08/06/2015</c:v>
                </c:pt>
                <c:pt idx="353">
                  <c:v>09/06/2015</c:v>
                </c:pt>
                <c:pt idx="354">
                  <c:v>10/06/2015</c:v>
                </c:pt>
                <c:pt idx="355">
                  <c:v>11/06/2015</c:v>
                </c:pt>
                <c:pt idx="356">
                  <c:v>12/06/2015</c:v>
                </c:pt>
              </c:strCache>
            </c:strRef>
          </c:cat>
          <c:val>
            <c:numRef>
              <c:f>IPCA!$C$9:$C$367</c:f>
              <c:numCache>
                <c:formatCode>#,##0.00</c:formatCode>
                <c:ptCount val="359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 formatCode="General">
                  <c:v>5.5</c:v>
                </c:pt>
                <c:pt idx="11" formatCode="General">
                  <c:v>5.5</c:v>
                </c:pt>
                <c:pt idx="12" formatCode="General">
                  <c:v>5.5</c:v>
                </c:pt>
                <c:pt idx="13" formatCode="General">
                  <c:v>5.5</c:v>
                </c:pt>
                <c:pt idx="14" formatCode="General">
                  <c:v>5.5</c:v>
                </c:pt>
                <c:pt idx="15" formatCode="General">
                  <c:v>5.5</c:v>
                </c:pt>
                <c:pt idx="16" formatCode="General">
                  <c:v>5.5</c:v>
                </c:pt>
                <c:pt idx="17" formatCode="General">
                  <c:v>5.5</c:v>
                </c:pt>
                <c:pt idx="18" formatCode="General">
                  <c:v>5.5</c:v>
                </c:pt>
                <c:pt idx="19" formatCode="General">
                  <c:v>5.5</c:v>
                </c:pt>
                <c:pt idx="20" formatCode="General">
                  <c:v>5.5</c:v>
                </c:pt>
                <c:pt idx="21" formatCode="General">
                  <c:v>5.5</c:v>
                </c:pt>
                <c:pt idx="22" formatCode="General">
                  <c:v>5.5</c:v>
                </c:pt>
                <c:pt idx="23" formatCode="General">
                  <c:v>5.5</c:v>
                </c:pt>
                <c:pt idx="24" formatCode="General">
                  <c:v>5.5</c:v>
                </c:pt>
                <c:pt idx="25" formatCode="General">
                  <c:v>5.5</c:v>
                </c:pt>
                <c:pt idx="26" formatCode="General">
                  <c:v>5.5</c:v>
                </c:pt>
                <c:pt idx="27" formatCode="General">
                  <c:v>5.5</c:v>
                </c:pt>
                <c:pt idx="28" formatCode="General">
                  <c:v>5.5</c:v>
                </c:pt>
                <c:pt idx="29" formatCode="General">
                  <c:v>5.5</c:v>
                </c:pt>
                <c:pt idx="30" formatCode="General">
                  <c:v>5.5</c:v>
                </c:pt>
                <c:pt idx="31" formatCode="General">
                  <c:v>5.5</c:v>
                </c:pt>
                <c:pt idx="32" formatCode="General">
                  <c:v>5.5</c:v>
                </c:pt>
                <c:pt idx="33" formatCode="General">
                  <c:v>5.5</c:v>
                </c:pt>
                <c:pt idx="34" formatCode="General">
                  <c:v>5.5</c:v>
                </c:pt>
                <c:pt idx="35" formatCode="General">
                  <c:v>5.5</c:v>
                </c:pt>
                <c:pt idx="36" formatCode="General">
                  <c:v>5.5</c:v>
                </c:pt>
                <c:pt idx="37" formatCode="General">
                  <c:v>5.5</c:v>
                </c:pt>
                <c:pt idx="38" formatCode="General">
                  <c:v>5.5</c:v>
                </c:pt>
                <c:pt idx="39" formatCode="General">
                  <c:v>5.5</c:v>
                </c:pt>
                <c:pt idx="40" formatCode="General">
                  <c:v>5.5</c:v>
                </c:pt>
                <c:pt idx="41" formatCode="General">
                  <c:v>5.5</c:v>
                </c:pt>
                <c:pt idx="42" formatCode="General">
                  <c:v>5.5</c:v>
                </c:pt>
                <c:pt idx="43" formatCode="General">
                  <c:v>5.5</c:v>
                </c:pt>
                <c:pt idx="44" formatCode="General">
                  <c:v>5.5</c:v>
                </c:pt>
                <c:pt idx="45" formatCode="General">
                  <c:v>5.5</c:v>
                </c:pt>
                <c:pt idx="46" formatCode="General">
                  <c:v>5.5</c:v>
                </c:pt>
                <c:pt idx="47" formatCode="General">
                  <c:v>5.5</c:v>
                </c:pt>
                <c:pt idx="48" formatCode="General">
                  <c:v>5.5</c:v>
                </c:pt>
                <c:pt idx="49" formatCode="General">
                  <c:v>5.5</c:v>
                </c:pt>
                <c:pt idx="50" formatCode="General">
                  <c:v>5.5</c:v>
                </c:pt>
                <c:pt idx="51" formatCode="General">
                  <c:v>5.5</c:v>
                </c:pt>
                <c:pt idx="52" formatCode="General">
                  <c:v>5.5</c:v>
                </c:pt>
                <c:pt idx="53" formatCode="General">
                  <c:v>5.5</c:v>
                </c:pt>
                <c:pt idx="54" formatCode="General">
                  <c:v>5.5</c:v>
                </c:pt>
                <c:pt idx="55" formatCode="General">
                  <c:v>5.5</c:v>
                </c:pt>
                <c:pt idx="56" formatCode="General">
                  <c:v>5.5</c:v>
                </c:pt>
                <c:pt idx="57" formatCode="General">
                  <c:v>5.5</c:v>
                </c:pt>
                <c:pt idx="58" formatCode="General">
                  <c:v>5.5</c:v>
                </c:pt>
                <c:pt idx="59" formatCode="General">
                  <c:v>5.5</c:v>
                </c:pt>
                <c:pt idx="60" formatCode="General">
                  <c:v>5.5</c:v>
                </c:pt>
                <c:pt idx="61" formatCode="General">
                  <c:v>5.5</c:v>
                </c:pt>
                <c:pt idx="62" formatCode="General">
                  <c:v>5.5</c:v>
                </c:pt>
                <c:pt idx="63" formatCode="General">
                  <c:v>5.5</c:v>
                </c:pt>
                <c:pt idx="64" formatCode="General">
                  <c:v>5.5</c:v>
                </c:pt>
                <c:pt idx="65" formatCode="General">
                  <c:v>5.5</c:v>
                </c:pt>
                <c:pt idx="66" formatCode="General">
                  <c:v>5.5</c:v>
                </c:pt>
                <c:pt idx="67" formatCode="General">
                  <c:v>5.5</c:v>
                </c:pt>
                <c:pt idx="68" formatCode="General">
                  <c:v>5.5</c:v>
                </c:pt>
                <c:pt idx="69" formatCode="General">
                  <c:v>5.5</c:v>
                </c:pt>
                <c:pt idx="70" formatCode="General">
                  <c:v>5.5</c:v>
                </c:pt>
                <c:pt idx="71" formatCode="General">
                  <c:v>5.5</c:v>
                </c:pt>
                <c:pt idx="72" formatCode="General">
                  <c:v>5.5</c:v>
                </c:pt>
                <c:pt idx="73" formatCode="General">
                  <c:v>5.5</c:v>
                </c:pt>
                <c:pt idx="74" formatCode="General">
                  <c:v>5.5</c:v>
                </c:pt>
                <c:pt idx="75" formatCode="General">
                  <c:v>5.5</c:v>
                </c:pt>
                <c:pt idx="76" formatCode="General">
                  <c:v>5.5</c:v>
                </c:pt>
                <c:pt idx="77" formatCode="General">
                  <c:v>5.5</c:v>
                </c:pt>
                <c:pt idx="78" formatCode="General">
                  <c:v>5.5</c:v>
                </c:pt>
                <c:pt idx="79" formatCode="General">
                  <c:v>5.5</c:v>
                </c:pt>
                <c:pt idx="80" formatCode="General">
                  <c:v>5.5</c:v>
                </c:pt>
                <c:pt idx="81" formatCode="General">
                  <c:v>5.5</c:v>
                </c:pt>
                <c:pt idx="82" formatCode="General">
                  <c:v>5.5</c:v>
                </c:pt>
                <c:pt idx="83" formatCode="General">
                  <c:v>5.5</c:v>
                </c:pt>
                <c:pt idx="84" formatCode="General">
                  <c:v>5.5</c:v>
                </c:pt>
                <c:pt idx="85" formatCode="General">
                  <c:v>5.5</c:v>
                </c:pt>
                <c:pt idx="86" formatCode="General">
                  <c:v>5.5</c:v>
                </c:pt>
                <c:pt idx="87" formatCode="General">
                  <c:v>5.5</c:v>
                </c:pt>
                <c:pt idx="88" formatCode="General">
                  <c:v>5.5</c:v>
                </c:pt>
                <c:pt idx="89" formatCode="General">
                  <c:v>5.5</c:v>
                </c:pt>
                <c:pt idx="90" formatCode="General">
                  <c:v>5.5</c:v>
                </c:pt>
                <c:pt idx="91" formatCode="General">
                  <c:v>5.5</c:v>
                </c:pt>
                <c:pt idx="92" formatCode="General">
                  <c:v>5.5</c:v>
                </c:pt>
                <c:pt idx="93" formatCode="General">
                  <c:v>5.5</c:v>
                </c:pt>
                <c:pt idx="94" formatCode="General">
                  <c:v>5.5</c:v>
                </c:pt>
                <c:pt idx="95" formatCode="General">
                  <c:v>5.5</c:v>
                </c:pt>
                <c:pt idx="96" formatCode="General">
                  <c:v>5.5</c:v>
                </c:pt>
                <c:pt idx="97" formatCode="General">
                  <c:v>5.5</c:v>
                </c:pt>
                <c:pt idx="98" formatCode="General">
                  <c:v>5.5</c:v>
                </c:pt>
                <c:pt idx="99" formatCode="General">
                  <c:v>5.5</c:v>
                </c:pt>
                <c:pt idx="100" formatCode="General">
                  <c:v>5.5</c:v>
                </c:pt>
                <c:pt idx="101" formatCode="General">
                  <c:v>5.5</c:v>
                </c:pt>
                <c:pt idx="102" formatCode="General">
                  <c:v>5.5</c:v>
                </c:pt>
                <c:pt idx="103" formatCode="General">
                  <c:v>5.5</c:v>
                </c:pt>
                <c:pt idx="104" formatCode="General">
                  <c:v>5.5</c:v>
                </c:pt>
                <c:pt idx="105" formatCode="General">
                  <c:v>5.5</c:v>
                </c:pt>
                <c:pt idx="106" formatCode="General">
                  <c:v>5.5</c:v>
                </c:pt>
                <c:pt idx="107" formatCode="General">
                  <c:v>5.5</c:v>
                </c:pt>
                <c:pt idx="108" formatCode="General">
                  <c:v>5.5</c:v>
                </c:pt>
                <c:pt idx="109" formatCode="General">
                  <c:v>5.5</c:v>
                </c:pt>
                <c:pt idx="110" formatCode="General">
                  <c:v>5.5</c:v>
                </c:pt>
                <c:pt idx="111" formatCode="General">
                  <c:v>5.5</c:v>
                </c:pt>
                <c:pt idx="112" formatCode="General">
                  <c:v>5.5</c:v>
                </c:pt>
                <c:pt idx="113" formatCode="General">
                  <c:v>5.5</c:v>
                </c:pt>
                <c:pt idx="114" formatCode="General">
                  <c:v>5.5</c:v>
                </c:pt>
                <c:pt idx="115" formatCode="General">
                  <c:v>5.5</c:v>
                </c:pt>
                <c:pt idx="116" formatCode="General">
                  <c:v>5.5</c:v>
                </c:pt>
                <c:pt idx="117" formatCode="General">
                  <c:v>5.5</c:v>
                </c:pt>
                <c:pt idx="118" formatCode="General">
                  <c:v>5.5</c:v>
                </c:pt>
                <c:pt idx="119" formatCode="General">
                  <c:v>5.5</c:v>
                </c:pt>
                <c:pt idx="120" formatCode="General">
                  <c:v>5.5</c:v>
                </c:pt>
                <c:pt idx="121" formatCode="General">
                  <c:v>5.5</c:v>
                </c:pt>
                <c:pt idx="122" formatCode="General">
                  <c:v>5.5</c:v>
                </c:pt>
                <c:pt idx="123" formatCode="General">
                  <c:v>5.5</c:v>
                </c:pt>
                <c:pt idx="124" formatCode="General">
                  <c:v>5.5</c:v>
                </c:pt>
                <c:pt idx="125" formatCode="General">
                  <c:v>5.5</c:v>
                </c:pt>
                <c:pt idx="126" formatCode="General">
                  <c:v>5.5</c:v>
                </c:pt>
                <c:pt idx="127" formatCode="General">
                  <c:v>5.5</c:v>
                </c:pt>
                <c:pt idx="128" formatCode="General">
                  <c:v>5.5</c:v>
                </c:pt>
                <c:pt idx="129" formatCode="General">
                  <c:v>5.5</c:v>
                </c:pt>
                <c:pt idx="130" formatCode="General">
                  <c:v>5.5</c:v>
                </c:pt>
                <c:pt idx="131" formatCode="General">
                  <c:v>5.5</c:v>
                </c:pt>
                <c:pt idx="132" formatCode="General">
                  <c:v>5.5</c:v>
                </c:pt>
                <c:pt idx="133" formatCode="General">
                  <c:v>5.5</c:v>
                </c:pt>
                <c:pt idx="134" formatCode="General">
                  <c:v>5.5</c:v>
                </c:pt>
                <c:pt idx="135" formatCode="General">
                  <c:v>5.5</c:v>
                </c:pt>
                <c:pt idx="136" formatCode="General">
                  <c:v>5.5</c:v>
                </c:pt>
                <c:pt idx="137" formatCode="General">
                  <c:v>5.5</c:v>
                </c:pt>
                <c:pt idx="138" formatCode="General">
                  <c:v>5.5</c:v>
                </c:pt>
                <c:pt idx="139" formatCode="General">
                  <c:v>5.5</c:v>
                </c:pt>
                <c:pt idx="140" formatCode="General">
                  <c:v>5.5</c:v>
                </c:pt>
                <c:pt idx="141" formatCode="General">
                  <c:v>5.5</c:v>
                </c:pt>
                <c:pt idx="142" formatCode="General">
                  <c:v>5.5</c:v>
                </c:pt>
                <c:pt idx="143" formatCode="General">
                  <c:v>5.5</c:v>
                </c:pt>
                <c:pt idx="144" formatCode="General">
                  <c:v>5.5</c:v>
                </c:pt>
                <c:pt idx="145" formatCode="General">
                  <c:v>5.5</c:v>
                </c:pt>
                <c:pt idx="146" formatCode="General">
                  <c:v>5.5</c:v>
                </c:pt>
                <c:pt idx="147" formatCode="General">
                  <c:v>5.5</c:v>
                </c:pt>
                <c:pt idx="148" formatCode="General">
                  <c:v>5.5</c:v>
                </c:pt>
                <c:pt idx="149" formatCode="General">
                  <c:v>5.5</c:v>
                </c:pt>
                <c:pt idx="150" formatCode="General">
                  <c:v>5.5</c:v>
                </c:pt>
                <c:pt idx="151" formatCode="General">
                  <c:v>5.5</c:v>
                </c:pt>
                <c:pt idx="152" formatCode="General">
                  <c:v>5.5</c:v>
                </c:pt>
                <c:pt idx="153" formatCode="General">
                  <c:v>5.5</c:v>
                </c:pt>
                <c:pt idx="154" formatCode="General">
                  <c:v>5.5</c:v>
                </c:pt>
                <c:pt idx="155" formatCode="General">
                  <c:v>5.5</c:v>
                </c:pt>
                <c:pt idx="156" formatCode="General">
                  <c:v>5.5</c:v>
                </c:pt>
                <c:pt idx="157" formatCode="General">
                  <c:v>5.5</c:v>
                </c:pt>
                <c:pt idx="158" formatCode="General">
                  <c:v>5.5</c:v>
                </c:pt>
                <c:pt idx="159" formatCode="General">
                  <c:v>5.5</c:v>
                </c:pt>
                <c:pt idx="160" formatCode="General">
                  <c:v>5.5</c:v>
                </c:pt>
                <c:pt idx="161" formatCode="General">
                  <c:v>5.5</c:v>
                </c:pt>
                <c:pt idx="162" formatCode="General">
                  <c:v>5.5</c:v>
                </c:pt>
                <c:pt idx="163" formatCode="General">
                  <c:v>5.5</c:v>
                </c:pt>
                <c:pt idx="164" formatCode="General">
                  <c:v>5.5</c:v>
                </c:pt>
                <c:pt idx="165" formatCode="General">
                  <c:v>5.5</c:v>
                </c:pt>
                <c:pt idx="166" formatCode="General">
                  <c:v>5.5</c:v>
                </c:pt>
                <c:pt idx="167" formatCode="General">
                  <c:v>5.5</c:v>
                </c:pt>
                <c:pt idx="168" formatCode="General">
                  <c:v>5.5</c:v>
                </c:pt>
                <c:pt idx="169" formatCode="General">
                  <c:v>5.5</c:v>
                </c:pt>
                <c:pt idx="170" formatCode="General">
                  <c:v>5.5</c:v>
                </c:pt>
                <c:pt idx="171" formatCode="General">
                  <c:v>5.5</c:v>
                </c:pt>
                <c:pt idx="172" formatCode="General">
                  <c:v>5.5</c:v>
                </c:pt>
                <c:pt idx="173" formatCode="General">
                  <c:v>5.5</c:v>
                </c:pt>
                <c:pt idx="174" formatCode="General">
                  <c:v>5.5</c:v>
                </c:pt>
                <c:pt idx="175" formatCode="General">
                  <c:v>5.5</c:v>
                </c:pt>
                <c:pt idx="176" formatCode="General">
                  <c:v>5.5</c:v>
                </c:pt>
                <c:pt idx="177" formatCode="General">
                  <c:v>5.5</c:v>
                </c:pt>
                <c:pt idx="178" formatCode="General">
                  <c:v>5.5</c:v>
                </c:pt>
                <c:pt idx="179" formatCode="General">
                  <c:v>5.5</c:v>
                </c:pt>
                <c:pt idx="180" formatCode="General">
                  <c:v>5.5</c:v>
                </c:pt>
                <c:pt idx="181" formatCode="General">
                  <c:v>5.5</c:v>
                </c:pt>
                <c:pt idx="182" formatCode="General">
                  <c:v>5.5</c:v>
                </c:pt>
                <c:pt idx="183" formatCode="General">
                  <c:v>5.5</c:v>
                </c:pt>
                <c:pt idx="184" formatCode="General">
                  <c:v>5.5</c:v>
                </c:pt>
                <c:pt idx="185" formatCode="General">
                  <c:v>5.5</c:v>
                </c:pt>
                <c:pt idx="186" formatCode="General">
                  <c:v>5.5</c:v>
                </c:pt>
                <c:pt idx="187" formatCode="General">
                  <c:v>5.5</c:v>
                </c:pt>
                <c:pt idx="188" formatCode="General">
                  <c:v>5.5</c:v>
                </c:pt>
                <c:pt idx="189" formatCode="General">
                  <c:v>5.5</c:v>
                </c:pt>
                <c:pt idx="190" formatCode="General">
                  <c:v>5.5</c:v>
                </c:pt>
                <c:pt idx="191" formatCode="General">
                  <c:v>5.5</c:v>
                </c:pt>
                <c:pt idx="192" formatCode="General">
                  <c:v>5.5</c:v>
                </c:pt>
                <c:pt idx="193" formatCode="General">
                  <c:v>5.5</c:v>
                </c:pt>
                <c:pt idx="194" formatCode="General">
                  <c:v>5.5</c:v>
                </c:pt>
                <c:pt idx="195" formatCode="General">
                  <c:v>5.5</c:v>
                </c:pt>
                <c:pt idx="196" formatCode="General">
                  <c:v>5.5</c:v>
                </c:pt>
                <c:pt idx="197" formatCode="General">
                  <c:v>5.5</c:v>
                </c:pt>
                <c:pt idx="198" formatCode="General">
                  <c:v>5.5</c:v>
                </c:pt>
                <c:pt idx="199" formatCode="General">
                  <c:v>5.5</c:v>
                </c:pt>
                <c:pt idx="200" formatCode="General">
                  <c:v>5.5</c:v>
                </c:pt>
                <c:pt idx="201" formatCode="General">
                  <c:v>5.5</c:v>
                </c:pt>
                <c:pt idx="202" formatCode="General">
                  <c:v>5.5</c:v>
                </c:pt>
                <c:pt idx="203" formatCode="General">
                  <c:v>5.5</c:v>
                </c:pt>
                <c:pt idx="204" formatCode="General">
                  <c:v>5.53</c:v>
                </c:pt>
                <c:pt idx="205" formatCode="General">
                  <c:v>5.56</c:v>
                </c:pt>
                <c:pt idx="206" formatCode="General">
                  <c:v>5.56</c:v>
                </c:pt>
                <c:pt idx="207" formatCode="General">
                  <c:v>5.56</c:v>
                </c:pt>
                <c:pt idx="208" formatCode="General">
                  <c:v>5.58</c:v>
                </c:pt>
                <c:pt idx="209" formatCode="General">
                  <c:v>5.6</c:v>
                </c:pt>
                <c:pt idx="210" formatCode="General">
                  <c:v>5.6</c:v>
                </c:pt>
                <c:pt idx="211" formatCode="General">
                  <c:v>5.6</c:v>
                </c:pt>
                <c:pt idx="212" formatCode="General">
                  <c:v>5.6</c:v>
                </c:pt>
                <c:pt idx="213" formatCode="General">
                  <c:v>5.6</c:v>
                </c:pt>
                <c:pt idx="214" formatCode="General">
                  <c:v>5.6</c:v>
                </c:pt>
                <c:pt idx="215" formatCode="General">
                  <c:v>5.6</c:v>
                </c:pt>
                <c:pt idx="216" formatCode="General">
                  <c:v>5.7</c:v>
                </c:pt>
                <c:pt idx="217" formatCode="General">
                  <c:v>5.7</c:v>
                </c:pt>
                <c:pt idx="218" formatCode="General">
                  <c:v>5.7</c:v>
                </c:pt>
                <c:pt idx="219" formatCode="General">
                  <c:v>5.7</c:v>
                </c:pt>
                <c:pt idx="220" formatCode="General">
                  <c:v>5.7</c:v>
                </c:pt>
                <c:pt idx="221" formatCode="General">
                  <c:v>5.7</c:v>
                </c:pt>
                <c:pt idx="222" formatCode="General">
                  <c:v>5.7</c:v>
                </c:pt>
                <c:pt idx="223" formatCode="General">
                  <c:v>5.7</c:v>
                </c:pt>
                <c:pt idx="224" formatCode="General">
                  <c:v>5.7</c:v>
                </c:pt>
                <c:pt idx="225" formatCode="General">
                  <c:v>5.7</c:v>
                </c:pt>
                <c:pt idx="226" formatCode="General">
                  <c:v>5.7</c:v>
                </c:pt>
                <c:pt idx="227" formatCode="General">
                  <c:v>5.7</c:v>
                </c:pt>
                <c:pt idx="228" formatCode="General">
                  <c:v>5.7</c:v>
                </c:pt>
                <c:pt idx="229" formatCode="General">
                  <c:v>5.7</c:v>
                </c:pt>
                <c:pt idx="230" formatCode="General">
                  <c:v>5.7</c:v>
                </c:pt>
                <c:pt idx="231" formatCode="General">
                  <c:v>5.75</c:v>
                </c:pt>
                <c:pt idx="232" formatCode="General">
                  <c:v>5.75</c:v>
                </c:pt>
                <c:pt idx="233" formatCode="General">
                  <c:v>5.7</c:v>
                </c:pt>
                <c:pt idx="234" formatCode="General">
                  <c:v>5.7</c:v>
                </c:pt>
                <c:pt idx="235" formatCode="General">
                  <c:v>5.7</c:v>
                </c:pt>
                <c:pt idx="236" formatCode="General">
                  <c:v>5.7</c:v>
                </c:pt>
                <c:pt idx="237" formatCode="General">
                  <c:v>5.7</c:v>
                </c:pt>
                <c:pt idx="238" formatCode="General">
                  <c:v>5.7</c:v>
                </c:pt>
                <c:pt idx="239" formatCode="General">
                  <c:v>5.7</c:v>
                </c:pt>
                <c:pt idx="240" formatCode="General">
                  <c:v>5.7</c:v>
                </c:pt>
                <c:pt idx="241" formatCode="General">
                  <c:v>5.7</c:v>
                </c:pt>
                <c:pt idx="242" formatCode="General">
                  <c:v>5.7</c:v>
                </c:pt>
                <c:pt idx="243" formatCode="General">
                  <c:v>5.7</c:v>
                </c:pt>
                <c:pt idx="244" formatCode="General">
                  <c:v>5.7</c:v>
                </c:pt>
                <c:pt idx="245" formatCode="General">
                  <c:v>5.7</c:v>
                </c:pt>
                <c:pt idx="246" formatCode="General">
                  <c:v>5.7</c:v>
                </c:pt>
                <c:pt idx="247" formatCode="General">
                  <c:v>5.7</c:v>
                </c:pt>
                <c:pt idx="248" formatCode="General">
                  <c:v>5.7</c:v>
                </c:pt>
                <c:pt idx="249" formatCode="General">
                  <c:v>5.7</c:v>
                </c:pt>
                <c:pt idx="250" formatCode="General">
                  <c:v>5.7</c:v>
                </c:pt>
                <c:pt idx="251" formatCode="General">
                  <c:v>5.7</c:v>
                </c:pt>
                <c:pt idx="252" formatCode="General">
                  <c:v>5.7</c:v>
                </c:pt>
                <c:pt idx="253" formatCode="General">
                  <c:v>5.7</c:v>
                </c:pt>
                <c:pt idx="254" formatCode="General">
                  <c:v>5.7</c:v>
                </c:pt>
                <c:pt idx="255" formatCode="General">
                  <c:v>5.7</c:v>
                </c:pt>
                <c:pt idx="256" formatCode="General">
                  <c:v>5.7</c:v>
                </c:pt>
                <c:pt idx="257" formatCode="General">
                  <c:v>5.7</c:v>
                </c:pt>
                <c:pt idx="258" formatCode="General">
                  <c:v>5.6</c:v>
                </c:pt>
                <c:pt idx="259" formatCode="General">
                  <c:v>5.6</c:v>
                </c:pt>
                <c:pt idx="260" formatCode="General">
                  <c:v>5.6</c:v>
                </c:pt>
                <c:pt idx="261" formatCode="General">
                  <c:v>5.6</c:v>
                </c:pt>
                <c:pt idx="262" formatCode="General">
                  <c:v>5.6</c:v>
                </c:pt>
                <c:pt idx="263" formatCode="General">
                  <c:v>5.6</c:v>
                </c:pt>
                <c:pt idx="264" formatCode="General">
                  <c:v>5.6</c:v>
                </c:pt>
                <c:pt idx="265" formatCode="General">
                  <c:v>5.6</c:v>
                </c:pt>
                <c:pt idx="266" formatCode="General">
                  <c:v>5.6</c:v>
                </c:pt>
                <c:pt idx="267" formatCode="General">
                  <c:v>5.6</c:v>
                </c:pt>
                <c:pt idx="268" formatCode="General">
                  <c:v>5.6</c:v>
                </c:pt>
                <c:pt idx="269" formatCode="General">
                  <c:v>5.6</c:v>
                </c:pt>
                <c:pt idx="270" formatCode="General">
                  <c:v>5.6</c:v>
                </c:pt>
                <c:pt idx="271" formatCode="General">
                  <c:v>5.6</c:v>
                </c:pt>
                <c:pt idx="272" formatCode="General">
                  <c:v>5.6</c:v>
                </c:pt>
                <c:pt idx="273" formatCode="General">
                  <c:v>5.6</c:v>
                </c:pt>
                <c:pt idx="274" formatCode="General">
                  <c:v>5.6</c:v>
                </c:pt>
                <c:pt idx="275" formatCode="General">
                  <c:v>5.6</c:v>
                </c:pt>
                <c:pt idx="276" formatCode="General">
                  <c:v>5.6</c:v>
                </c:pt>
                <c:pt idx="277" formatCode="General">
                  <c:v>5.6</c:v>
                </c:pt>
                <c:pt idx="278" formatCode="General">
                  <c:v>5.6</c:v>
                </c:pt>
                <c:pt idx="279" formatCode="General">
                  <c:v>5.6</c:v>
                </c:pt>
                <c:pt idx="280" formatCode="General">
                  <c:v>5.6</c:v>
                </c:pt>
                <c:pt idx="281" formatCode="General">
                  <c:v>5.5</c:v>
                </c:pt>
                <c:pt idx="282" formatCode="General">
                  <c:v>5.5</c:v>
                </c:pt>
                <c:pt idx="283" formatCode="General">
                  <c:v>5.5</c:v>
                </c:pt>
                <c:pt idx="284" formatCode="General">
                  <c:v>5.5</c:v>
                </c:pt>
                <c:pt idx="285" formatCode="General">
                  <c:v>5.5</c:v>
                </c:pt>
                <c:pt idx="286" formatCode="General">
                  <c:v>5.5</c:v>
                </c:pt>
                <c:pt idx="287" formatCode="General">
                  <c:v>5.5</c:v>
                </c:pt>
                <c:pt idx="288" formatCode="General">
                  <c:v>5.5</c:v>
                </c:pt>
                <c:pt idx="289" formatCode="General">
                  <c:v>5.5</c:v>
                </c:pt>
                <c:pt idx="290" formatCode="General">
                  <c:v>5.51</c:v>
                </c:pt>
                <c:pt idx="291" formatCode="General">
                  <c:v>5.51</c:v>
                </c:pt>
                <c:pt idx="292" formatCode="General">
                  <c:v>5.51</c:v>
                </c:pt>
                <c:pt idx="293" formatCode="General">
                  <c:v>5.52</c:v>
                </c:pt>
                <c:pt idx="294" formatCode="General">
                  <c:v>5.55</c:v>
                </c:pt>
                <c:pt idx="295" formatCode="General">
                  <c:v>5.6</c:v>
                </c:pt>
                <c:pt idx="296" formatCode="General">
                  <c:v>5.6</c:v>
                </c:pt>
                <c:pt idx="297" formatCode="General">
                  <c:v>5.6</c:v>
                </c:pt>
                <c:pt idx="298" formatCode="General">
                  <c:v>5.6</c:v>
                </c:pt>
                <c:pt idx="299" formatCode="General">
                  <c:v>5.6</c:v>
                </c:pt>
                <c:pt idx="300" formatCode="General">
                  <c:v>5.61</c:v>
                </c:pt>
                <c:pt idx="301" formatCode="General">
                  <c:v>5.6</c:v>
                </c:pt>
                <c:pt idx="302" formatCode="General">
                  <c:v>5.6</c:v>
                </c:pt>
                <c:pt idx="303" formatCode="General">
                  <c:v>5.6</c:v>
                </c:pt>
                <c:pt idx="304" formatCode="General">
                  <c:v>5.6</c:v>
                </c:pt>
                <c:pt idx="305" formatCode="General">
                  <c:v>5.6</c:v>
                </c:pt>
                <c:pt idx="306" formatCode="General">
                  <c:v>5.6</c:v>
                </c:pt>
                <c:pt idx="307" formatCode="General">
                  <c:v>5.6</c:v>
                </c:pt>
                <c:pt idx="308" formatCode="General">
                  <c:v>5.6</c:v>
                </c:pt>
                <c:pt idx="309" formatCode="General">
                  <c:v>5.6</c:v>
                </c:pt>
                <c:pt idx="310" formatCode="General">
                  <c:v>5.6</c:v>
                </c:pt>
                <c:pt idx="311" formatCode="General">
                  <c:v>5.6</c:v>
                </c:pt>
                <c:pt idx="312" formatCode="General">
                  <c:v>5.6</c:v>
                </c:pt>
                <c:pt idx="313" formatCode="General">
                  <c:v>5.6</c:v>
                </c:pt>
                <c:pt idx="314" formatCode="General">
                  <c:v>5.6</c:v>
                </c:pt>
                <c:pt idx="315" formatCode="General">
                  <c:v>5.6</c:v>
                </c:pt>
                <c:pt idx="316" formatCode="General">
                  <c:v>5.6</c:v>
                </c:pt>
                <c:pt idx="317" formatCode="General">
                  <c:v>5.6</c:v>
                </c:pt>
                <c:pt idx="318" formatCode="General">
                  <c:v>5.6</c:v>
                </c:pt>
                <c:pt idx="319" formatCode="General">
                  <c:v>5.6</c:v>
                </c:pt>
                <c:pt idx="320" formatCode="General">
                  <c:v>5.6</c:v>
                </c:pt>
                <c:pt idx="321" formatCode="General">
                  <c:v>5.6</c:v>
                </c:pt>
                <c:pt idx="322" formatCode="General">
                  <c:v>5.6</c:v>
                </c:pt>
                <c:pt idx="323" formatCode="General">
                  <c:v>5.6</c:v>
                </c:pt>
                <c:pt idx="324" formatCode="General">
                  <c:v>5.6</c:v>
                </c:pt>
                <c:pt idx="325" formatCode="General">
                  <c:v>5.6</c:v>
                </c:pt>
                <c:pt idx="326" formatCode="General">
                  <c:v>5.6</c:v>
                </c:pt>
                <c:pt idx="327" formatCode="General">
                  <c:v>5.6</c:v>
                </c:pt>
                <c:pt idx="328" formatCode="General">
                  <c:v>5.6</c:v>
                </c:pt>
                <c:pt idx="329" formatCode="General">
                  <c:v>5.6</c:v>
                </c:pt>
                <c:pt idx="330" formatCode="General">
                  <c:v>5.6</c:v>
                </c:pt>
                <c:pt idx="331" formatCode="General">
                  <c:v>5.54</c:v>
                </c:pt>
                <c:pt idx="332" formatCode="General">
                  <c:v>5.51</c:v>
                </c:pt>
                <c:pt idx="333" formatCode="General">
                  <c:v>5.51</c:v>
                </c:pt>
                <c:pt idx="334" formatCode="General">
                  <c:v>5.5</c:v>
                </c:pt>
                <c:pt idx="335" formatCode="General">
                  <c:v>5.5</c:v>
                </c:pt>
                <c:pt idx="336" formatCode="General">
                  <c:v>5.5</c:v>
                </c:pt>
                <c:pt idx="337" formatCode="General">
                  <c:v>5.5</c:v>
                </c:pt>
                <c:pt idx="338" formatCode="General">
                  <c:v>5.5</c:v>
                </c:pt>
                <c:pt idx="339" formatCode="General">
                  <c:v>5.5</c:v>
                </c:pt>
                <c:pt idx="340" formatCode="General">
                  <c:v>5.5</c:v>
                </c:pt>
                <c:pt idx="341" formatCode="General">
                  <c:v>5.5</c:v>
                </c:pt>
                <c:pt idx="342" formatCode="General">
                  <c:v>5.5</c:v>
                </c:pt>
                <c:pt idx="343" formatCode="General">
                  <c:v>5.5</c:v>
                </c:pt>
                <c:pt idx="344" formatCode="General">
                  <c:v>5.5</c:v>
                </c:pt>
                <c:pt idx="345" formatCode="General">
                  <c:v>5.5</c:v>
                </c:pt>
                <c:pt idx="346" formatCode="General">
                  <c:v>5.5</c:v>
                </c:pt>
                <c:pt idx="347" formatCode="General">
                  <c:v>5.5</c:v>
                </c:pt>
                <c:pt idx="348" formatCode="General">
                  <c:v>5.5</c:v>
                </c:pt>
                <c:pt idx="349" formatCode="General">
                  <c:v>5.5</c:v>
                </c:pt>
                <c:pt idx="350" formatCode="General">
                  <c:v>5.5</c:v>
                </c:pt>
                <c:pt idx="351" formatCode="General">
                  <c:v>5.5</c:v>
                </c:pt>
                <c:pt idx="352" formatCode="General">
                  <c:v>5.5</c:v>
                </c:pt>
                <c:pt idx="353" formatCode="General">
                  <c:v>5.5</c:v>
                </c:pt>
                <c:pt idx="354" formatCode="General">
                  <c:v>5.5</c:v>
                </c:pt>
                <c:pt idx="355" formatCode="General">
                  <c:v>5.5</c:v>
                </c:pt>
                <c:pt idx="356" formatCode="General">
                  <c:v>5.5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IPCA!$D$2</c:f>
              <c:strCache>
                <c:ptCount val="1"/>
                <c:pt idx="0">
                  <c:v>Fechamento 2017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dLbls>
            <c:dLbl>
              <c:idx val="35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IPCA!$A$9:$A$367</c:f>
              <c:strCache>
                <c:ptCount val="357"/>
                <c:pt idx="0">
                  <c:v>10/01/2014</c:v>
                </c:pt>
                <c:pt idx="1">
                  <c:v>13/01/2014</c:v>
                </c:pt>
                <c:pt idx="2">
                  <c:v>14/01/2014</c:v>
                </c:pt>
                <c:pt idx="3">
                  <c:v>15/01/2014</c:v>
                </c:pt>
                <c:pt idx="4">
                  <c:v>16/01/2014</c:v>
                </c:pt>
                <c:pt idx="5">
                  <c:v>17/01/2014</c:v>
                </c:pt>
                <c:pt idx="6">
                  <c:v>20/01/2014</c:v>
                </c:pt>
                <c:pt idx="7">
                  <c:v>21/01/2014</c:v>
                </c:pt>
                <c:pt idx="8">
                  <c:v>22/01/2014</c:v>
                </c:pt>
                <c:pt idx="9">
                  <c:v>23/01/2014</c:v>
                </c:pt>
                <c:pt idx="10">
                  <c:v>24/01/2014</c:v>
                </c:pt>
                <c:pt idx="11">
                  <c:v>27/01/2014</c:v>
                </c:pt>
                <c:pt idx="12">
                  <c:v>28/01/2014</c:v>
                </c:pt>
                <c:pt idx="13">
                  <c:v>29/01/2014</c:v>
                </c:pt>
                <c:pt idx="14">
                  <c:v>30/01/2014</c:v>
                </c:pt>
                <c:pt idx="15">
                  <c:v>31/01/2014</c:v>
                </c:pt>
                <c:pt idx="16">
                  <c:v>03/02/2014</c:v>
                </c:pt>
                <c:pt idx="17">
                  <c:v>04/02/2014</c:v>
                </c:pt>
                <c:pt idx="18">
                  <c:v>05/02/2014</c:v>
                </c:pt>
                <c:pt idx="19">
                  <c:v>06/02/2014</c:v>
                </c:pt>
                <c:pt idx="20">
                  <c:v>07/02/2014</c:v>
                </c:pt>
                <c:pt idx="21">
                  <c:v>10/02/2014</c:v>
                </c:pt>
                <c:pt idx="22">
                  <c:v>11/02/2014</c:v>
                </c:pt>
                <c:pt idx="23">
                  <c:v>12/02/2014</c:v>
                </c:pt>
                <c:pt idx="24">
                  <c:v>13/02/2014</c:v>
                </c:pt>
                <c:pt idx="25">
                  <c:v>14/02/2014</c:v>
                </c:pt>
                <c:pt idx="26">
                  <c:v>17/02/2014</c:v>
                </c:pt>
                <c:pt idx="27">
                  <c:v>18/02/2014</c:v>
                </c:pt>
                <c:pt idx="28">
                  <c:v>19/02/2014</c:v>
                </c:pt>
                <c:pt idx="29">
                  <c:v>20/02/2014</c:v>
                </c:pt>
                <c:pt idx="30">
                  <c:v>21/02/2014</c:v>
                </c:pt>
                <c:pt idx="31">
                  <c:v>24/02/2014</c:v>
                </c:pt>
                <c:pt idx="32">
                  <c:v>25/02/2014</c:v>
                </c:pt>
                <c:pt idx="33">
                  <c:v>26/02/2014</c:v>
                </c:pt>
                <c:pt idx="34">
                  <c:v>27/02/2014</c:v>
                </c:pt>
                <c:pt idx="35">
                  <c:v>28/02/2014</c:v>
                </c:pt>
                <c:pt idx="36">
                  <c:v>05/03/2014</c:v>
                </c:pt>
                <c:pt idx="37">
                  <c:v>06/03/2014</c:v>
                </c:pt>
                <c:pt idx="38">
                  <c:v>07/03/2014</c:v>
                </c:pt>
                <c:pt idx="39">
                  <c:v>10/03/2014</c:v>
                </c:pt>
                <c:pt idx="40">
                  <c:v>11/03/2014</c:v>
                </c:pt>
                <c:pt idx="41">
                  <c:v>12/03/2014</c:v>
                </c:pt>
                <c:pt idx="42">
                  <c:v>13/03/2014</c:v>
                </c:pt>
                <c:pt idx="43">
                  <c:v>14/03/2014</c:v>
                </c:pt>
                <c:pt idx="44">
                  <c:v>17/03/2014</c:v>
                </c:pt>
                <c:pt idx="45">
                  <c:v>18/03/2014</c:v>
                </c:pt>
                <c:pt idx="46">
                  <c:v>19/03/2014</c:v>
                </c:pt>
                <c:pt idx="47">
                  <c:v>20/03/2014</c:v>
                </c:pt>
                <c:pt idx="48">
                  <c:v>21/03/2014</c:v>
                </c:pt>
                <c:pt idx="49">
                  <c:v>24/03/2014</c:v>
                </c:pt>
                <c:pt idx="50">
                  <c:v>25/03/2014</c:v>
                </c:pt>
                <c:pt idx="51">
                  <c:v>26/03/2014</c:v>
                </c:pt>
                <c:pt idx="52">
                  <c:v>27/03/2014</c:v>
                </c:pt>
                <c:pt idx="53">
                  <c:v>28/03/2014</c:v>
                </c:pt>
                <c:pt idx="54">
                  <c:v>31/03/2014</c:v>
                </c:pt>
                <c:pt idx="55">
                  <c:v>01/04/2014</c:v>
                </c:pt>
                <c:pt idx="56">
                  <c:v>02/04/2014</c:v>
                </c:pt>
                <c:pt idx="57">
                  <c:v>03/04/2014</c:v>
                </c:pt>
                <c:pt idx="58">
                  <c:v>04/04/2014</c:v>
                </c:pt>
                <c:pt idx="59">
                  <c:v>07/04/2014</c:v>
                </c:pt>
                <c:pt idx="60">
                  <c:v>08/04/2014</c:v>
                </c:pt>
                <c:pt idx="61">
                  <c:v>09/04/2014</c:v>
                </c:pt>
                <c:pt idx="62">
                  <c:v>10/04/2014</c:v>
                </c:pt>
                <c:pt idx="63">
                  <c:v>11/04/2014</c:v>
                </c:pt>
                <c:pt idx="64">
                  <c:v>14/04/2014</c:v>
                </c:pt>
                <c:pt idx="65">
                  <c:v>15/04/2014</c:v>
                </c:pt>
                <c:pt idx="66">
                  <c:v>16/04/2014</c:v>
                </c:pt>
                <c:pt idx="67">
                  <c:v>17/04/2014</c:v>
                </c:pt>
                <c:pt idx="68">
                  <c:v>22/04/2014</c:v>
                </c:pt>
                <c:pt idx="69">
                  <c:v>23/04/2014</c:v>
                </c:pt>
                <c:pt idx="70">
                  <c:v>24/04/2014</c:v>
                </c:pt>
                <c:pt idx="71">
                  <c:v>25/04/2014</c:v>
                </c:pt>
                <c:pt idx="72">
                  <c:v>28/04/2014</c:v>
                </c:pt>
                <c:pt idx="73">
                  <c:v>29/04/2014</c:v>
                </c:pt>
                <c:pt idx="74">
                  <c:v>30/04/2014</c:v>
                </c:pt>
                <c:pt idx="75">
                  <c:v>02/05/2014</c:v>
                </c:pt>
                <c:pt idx="76">
                  <c:v>05/05/2014</c:v>
                </c:pt>
                <c:pt idx="77">
                  <c:v>06/05/2014</c:v>
                </c:pt>
                <c:pt idx="78">
                  <c:v>07/05/2014</c:v>
                </c:pt>
                <c:pt idx="79">
                  <c:v>08/05/2014</c:v>
                </c:pt>
                <c:pt idx="80">
                  <c:v>09/05/2014</c:v>
                </c:pt>
                <c:pt idx="81">
                  <c:v>12/05/2014</c:v>
                </c:pt>
                <c:pt idx="82">
                  <c:v>13/05/2014</c:v>
                </c:pt>
                <c:pt idx="83">
                  <c:v>14/05/2014</c:v>
                </c:pt>
                <c:pt idx="84">
                  <c:v>15/05/2014</c:v>
                </c:pt>
                <c:pt idx="85">
                  <c:v>16/05/2014</c:v>
                </c:pt>
                <c:pt idx="86">
                  <c:v>19/05/2014</c:v>
                </c:pt>
                <c:pt idx="87">
                  <c:v>20/05/2014</c:v>
                </c:pt>
                <c:pt idx="88">
                  <c:v>21/05/2014</c:v>
                </c:pt>
                <c:pt idx="89">
                  <c:v>22/05/2014</c:v>
                </c:pt>
                <c:pt idx="90">
                  <c:v>23/05/2014</c:v>
                </c:pt>
                <c:pt idx="91">
                  <c:v>26/05/2014</c:v>
                </c:pt>
                <c:pt idx="92">
                  <c:v>27/05/2014</c:v>
                </c:pt>
                <c:pt idx="93">
                  <c:v>28/05/2014</c:v>
                </c:pt>
                <c:pt idx="94">
                  <c:v>29/05/2014</c:v>
                </c:pt>
                <c:pt idx="95">
                  <c:v>30/05/2014</c:v>
                </c:pt>
                <c:pt idx="96">
                  <c:v>02/06/2014</c:v>
                </c:pt>
                <c:pt idx="97">
                  <c:v>03/06/2014</c:v>
                </c:pt>
                <c:pt idx="98">
                  <c:v>04/06/2014</c:v>
                </c:pt>
                <c:pt idx="99">
                  <c:v>05/06/2014</c:v>
                </c:pt>
                <c:pt idx="100">
                  <c:v>06/06/2014</c:v>
                </c:pt>
                <c:pt idx="101">
                  <c:v>09/06/2014</c:v>
                </c:pt>
                <c:pt idx="102">
                  <c:v>10/06/2014</c:v>
                </c:pt>
                <c:pt idx="103">
                  <c:v>11/06/2014</c:v>
                </c:pt>
                <c:pt idx="104">
                  <c:v>12/06/2014</c:v>
                </c:pt>
                <c:pt idx="105">
                  <c:v>13/06/2014</c:v>
                </c:pt>
                <c:pt idx="106">
                  <c:v>16/06/2014</c:v>
                </c:pt>
                <c:pt idx="107">
                  <c:v>17/06/2014</c:v>
                </c:pt>
                <c:pt idx="108">
                  <c:v>18/06/2014</c:v>
                </c:pt>
                <c:pt idx="109">
                  <c:v>20/06/2014</c:v>
                </c:pt>
                <c:pt idx="110">
                  <c:v>23/06/2014</c:v>
                </c:pt>
                <c:pt idx="111">
                  <c:v>24/06/2014</c:v>
                </c:pt>
                <c:pt idx="112">
                  <c:v>25/06/2014</c:v>
                </c:pt>
                <c:pt idx="113">
                  <c:v>26/06/2014</c:v>
                </c:pt>
                <c:pt idx="114">
                  <c:v>27/06/2014</c:v>
                </c:pt>
                <c:pt idx="115">
                  <c:v>30/06/2014</c:v>
                </c:pt>
                <c:pt idx="116">
                  <c:v>01/07/2014</c:v>
                </c:pt>
                <c:pt idx="117">
                  <c:v>02/07/2014</c:v>
                </c:pt>
                <c:pt idx="118">
                  <c:v>03/07/2014</c:v>
                </c:pt>
                <c:pt idx="119">
                  <c:v>04/07/2014</c:v>
                </c:pt>
                <c:pt idx="120">
                  <c:v>07/07/2014</c:v>
                </c:pt>
                <c:pt idx="121">
                  <c:v>08/07/2014</c:v>
                </c:pt>
                <c:pt idx="122">
                  <c:v>09/07/2014</c:v>
                </c:pt>
                <c:pt idx="123">
                  <c:v>10/07/2014</c:v>
                </c:pt>
                <c:pt idx="124">
                  <c:v>11/07/2014</c:v>
                </c:pt>
                <c:pt idx="125">
                  <c:v>14/07/2014</c:v>
                </c:pt>
                <c:pt idx="126">
                  <c:v>15/07/2014</c:v>
                </c:pt>
                <c:pt idx="127">
                  <c:v>16/07/2014</c:v>
                </c:pt>
                <c:pt idx="128">
                  <c:v>17/07/2014</c:v>
                </c:pt>
                <c:pt idx="129">
                  <c:v>18/07/2014</c:v>
                </c:pt>
                <c:pt idx="130">
                  <c:v>21/07/2014</c:v>
                </c:pt>
                <c:pt idx="131">
                  <c:v>22/07/2014</c:v>
                </c:pt>
                <c:pt idx="132">
                  <c:v>23/07/2014</c:v>
                </c:pt>
                <c:pt idx="133">
                  <c:v>24/07/2014</c:v>
                </c:pt>
                <c:pt idx="134">
                  <c:v>25/07/2014</c:v>
                </c:pt>
                <c:pt idx="135">
                  <c:v>28/07/2014</c:v>
                </c:pt>
                <c:pt idx="136">
                  <c:v>29/07/2014</c:v>
                </c:pt>
                <c:pt idx="137">
                  <c:v>30/07/2014</c:v>
                </c:pt>
                <c:pt idx="138">
                  <c:v>31/07/2014</c:v>
                </c:pt>
                <c:pt idx="139">
                  <c:v>01/08/2014</c:v>
                </c:pt>
                <c:pt idx="140">
                  <c:v>04/08/2014</c:v>
                </c:pt>
                <c:pt idx="141">
                  <c:v>05/08/2014</c:v>
                </c:pt>
                <c:pt idx="142">
                  <c:v>06/08/2014</c:v>
                </c:pt>
                <c:pt idx="143">
                  <c:v>07/08/2014</c:v>
                </c:pt>
                <c:pt idx="144">
                  <c:v>08/08/2014</c:v>
                </c:pt>
                <c:pt idx="145">
                  <c:v>11/08/2014</c:v>
                </c:pt>
                <c:pt idx="146">
                  <c:v>12/08/2014</c:v>
                </c:pt>
                <c:pt idx="147">
                  <c:v>13/08/2014</c:v>
                </c:pt>
                <c:pt idx="148">
                  <c:v>14/08/2014</c:v>
                </c:pt>
                <c:pt idx="149">
                  <c:v>15/08/2014</c:v>
                </c:pt>
                <c:pt idx="150">
                  <c:v>18/08/2014</c:v>
                </c:pt>
                <c:pt idx="151">
                  <c:v>19/08/2014</c:v>
                </c:pt>
                <c:pt idx="152">
                  <c:v>20/08/2014</c:v>
                </c:pt>
                <c:pt idx="153">
                  <c:v>21/08/2014</c:v>
                </c:pt>
                <c:pt idx="154">
                  <c:v>22/08/2014</c:v>
                </c:pt>
                <c:pt idx="155">
                  <c:v>25/08/2014</c:v>
                </c:pt>
                <c:pt idx="156">
                  <c:v>26/08/2014</c:v>
                </c:pt>
                <c:pt idx="157">
                  <c:v>27/08/2014</c:v>
                </c:pt>
                <c:pt idx="158">
                  <c:v>28/08/2014</c:v>
                </c:pt>
                <c:pt idx="159">
                  <c:v>29/08/2014</c:v>
                </c:pt>
                <c:pt idx="160">
                  <c:v>01/09/2014</c:v>
                </c:pt>
                <c:pt idx="161">
                  <c:v>02/09/2014</c:v>
                </c:pt>
                <c:pt idx="162">
                  <c:v>03/09/2014</c:v>
                </c:pt>
                <c:pt idx="163">
                  <c:v>04/09/2014</c:v>
                </c:pt>
                <c:pt idx="164">
                  <c:v>05/09/2014</c:v>
                </c:pt>
                <c:pt idx="165">
                  <c:v>08/09/2014</c:v>
                </c:pt>
                <c:pt idx="166">
                  <c:v>09/09/2014</c:v>
                </c:pt>
                <c:pt idx="167">
                  <c:v>10/09/2014</c:v>
                </c:pt>
                <c:pt idx="168">
                  <c:v>11/09/2014</c:v>
                </c:pt>
                <c:pt idx="169">
                  <c:v>12/09/2014</c:v>
                </c:pt>
                <c:pt idx="170">
                  <c:v>15/09/2014</c:v>
                </c:pt>
                <c:pt idx="171">
                  <c:v>16/09/2014</c:v>
                </c:pt>
                <c:pt idx="172">
                  <c:v>17/09/2014</c:v>
                </c:pt>
                <c:pt idx="173">
                  <c:v>18/09/2014</c:v>
                </c:pt>
                <c:pt idx="174">
                  <c:v>19/09/2014</c:v>
                </c:pt>
                <c:pt idx="175">
                  <c:v>22/09/2014</c:v>
                </c:pt>
                <c:pt idx="176">
                  <c:v>23/09/2014</c:v>
                </c:pt>
                <c:pt idx="177">
                  <c:v>24/09/2014</c:v>
                </c:pt>
                <c:pt idx="178">
                  <c:v>25/09/2014</c:v>
                </c:pt>
                <c:pt idx="179">
                  <c:v>26/09/2014</c:v>
                </c:pt>
                <c:pt idx="180">
                  <c:v>29/09/2014</c:v>
                </c:pt>
                <c:pt idx="181">
                  <c:v>30/09/2014</c:v>
                </c:pt>
                <c:pt idx="182">
                  <c:v>01/10/2014</c:v>
                </c:pt>
                <c:pt idx="183">
                  <c:v>02/10/2014</c:v>
                </c:pt>
                <c:pt idx="184">
                  <c:v>03/10/2014</c:v>
                </c:pt>
                <c:pt idx="185">
                  <c:v>06/10/2014</c:v>
                </c:pt>
                <c:pt idx="186">
                  <c:v>07/10/2014</c:v>
                </c:pt>
                <c:pt idx="187">
                  <c:v>08/10/2014</c:v>
                </c:pt>
                <c:pt idx="188">
                  <c:v>09/10/2014</c:v>
                </c:pt>
                <c:pt idx="189">
                  <c:v>10/10/2014</c:v>
                </c:pt>
                <c:pt idx="190">
                  <c:v>13/10/2014</c:v>
                </c:pt>
                <c:pt idx="191">
                  <c:v>14/10/2014</c:v>
                </c:pt>
                <c:pt idx="192">
                  <c:v>15/10/2014</c:v>
                </c:pt>
                <c:pt idx="193">
                  <c:v>16/10/2014</c:v>
                </c:pt>
                <c:pt idx="194">
                  <c:v>17/10/2014</c:v>
                </c:pt>
                <c:pt idx="195">
                  <c:v>20/10/2014</c:v>
                </c:pt>
                <c:pt idx="196">
                  <c:v>21/10/2014</c:v>
                </c:pt>
                <c:pt idx="197">
                  <c:v>22/10/2014</c:v>
                </c:pt>
                <c:pt idx="198">
                  <c:v>23/10/2014</c:v>
                </c:pt>
                <c:pt idx="199">
                  <c:v>24/10/2014</c:v>
                </c:pt>
                <c:pt idx="200">
                  <c:v>27/10/2014</c:v>
                </c:pt>
                <c:pt idx="201">
                  <c:v>28/10/2014</c:v>
                </c:pt>
                <c:pt idx="202">
                  <c:v>29/10/2014</c:v>
                </c:pt>
                <c:pt idx="203">
                  <c:v>30/10/2014</c:v>
                </c:pt>
                <c:pt idx="204">
                  <c:v>31/10/2014</c:v>
                </c:pt>
                <c:pt idx="205">
                  <c:v>03/11/2014</c:v>
                </c:pt>
                <c:pt idx="206">
                  <c:v>04/11/2014</c:v>
                </c:pt>
                <c:pt idx="207">
                  <c:v>05/11/2014</c:v>
                </c:pt>
                <c:pt idx="208">
                  <c:v>06/11/2014</c:v>
                </c:pt>
                <c:pt idx="209">
                  <c:v>07/11/2014</c:v>
                </c:pt>
                <c:pt idx="210">
                  <c:v>10/11/2014</c:v>
                </c:pt>
                <c:pt idx="211">
                  <c:v>11/11/2014</c:v>
                </c:pt>
                <c:pt idx="212">
                  <c:v>12/11/2014</c:v>
                </c:pt>
                <c:pt idx="213">
                  <c:v>13/11/2014</c:v>
                </c:pt>
                <c:pt idx="214">
                  <c:v>14/11/2014</c:v>
                </c:pt>
                <c:pt idx="215">
                  <c:v>17/11/2014</c:v>
                </c:pt>
                <c:pt idx="216">
                  <c:v>18/11/2014</c:v>
                </c:pt>
                <c:pt idx="217">
                  <c:v>19/11/2014</c:v>
                </c:pt>
                <c:pt idx="218">
                  <c:v>20/11/2014</c:v>
                </c:pt>
                <c:pt idx="219">
                  <c:v>21/11/2014</c:v>
                </c:pt>
                <c:pt idx="220">
                  <c:v>24/11/2014</c:v>
                </c:pt>
                <c:pt idx="221">
                  <c:v>25/11/2014</c:v>
                </c:pt>
                <c:pt idx="222">
                  <c:v>26/11/2014</c:v>
                </c:pt>
                <c:pt idx="223">
                  <c:v>27/11/2014</c:v>
                </c:pt>
                <c:pt idx="224">
                  <c:v>28/11/2014</c:v>
                </c:pt>
                <c:pt idx="225">
                  <c:v>01/12/2014</c:v>
                </c:pt>
                <c:pt idx="226">
                  <c:v>02/12/2014</c:v>
                </c:pt>
                <c:pt idx="227">
                  <c:v>03/12/2014</c:v>
                </c:pt>
                <c:pt idx="228">
                  <c:v>04/12/2014</c:v>
                </c:pt>
                <c:pt idx="229">
                  <c:v>05/12/2014</c:v>
                </c:pt>
                <c:pt idx="230">
                  <c:v>08/12/2014</c:v>
                </c:pt>
                <c:pt idx="231">
                  <c:v>09/12/2014</c:v>
                </c:pt>
                <c:pt idx="232">
                  <c:v>10/12/2014</c:v>
                </c:pt>
                <c:pt idx="233">
                  <c:v>11/12/2014</c:v>
                </c:pt>
                <c:pt idx="234">
                  <c:v>12/12/2014</c:v>
                </c:pt>
                <c:pt idx="235">
                  <c:v>15/12/2014</c:v>
                </c:pt>
                <c:pt idx="236">
                  <c:v>16/12/2014</c:v>
                </c:pt>
                <c:pt idx="237">
                  <c:v>17/12/2014</c:v>
                </c:pt>
                <c:pt idx="238">
                  <c:v>18/12/2014</c:v>
                </c:pt>
                <c:pt idx="239">
                  <c:v>19/12/2014</c:v>
                </c:pt>
                <c:pt idx="240">
                  <c:v>22/12/2014</c:v>
                </c:pt>
                <c:pt idx="241">
                  <c:v>23/12/2014</c:v>
                </c:pt>
                <c:pt idx="242">
                  <c:v>24/12/2014</c:v>
                </c:pt>
                <c:pt idx="243">
                  <c:v>26/12/2014</c:v>
                </c:pt>
                <c:pt idx="244">
                  <c:v>29/12/2014</c:v>
                </c:pt>
                <c:pt idx="245">
                  <c:v>30/12/2014</c:v>
                </c:pt>
                <c:pt idx="246">
                  <c:v>31/12/2014</c:v>
                </c:pt>
                <c:pt idx="247">
                  <c:v>02/01/2015</c:v>
                </c:pt>
                <c:pt idx="248">
                  <c:v>05/01/2015</c:v>
                </c:pt>
                <c:pt idx="249">
                  <c:v>06/01/2015</c:v>
                </c:pt>
                <c:pt idx="250">
                  <c:v>07/01/2015</c:v>
                </c:pt>
                <c:pt idx="251">
                  <c:v>08/01/2015</c:v>
                </c:pt>
                <c:pt idx="252">
                  <c:v>09/01/2015</c:v>
                </c:pt>
                <c:pt idx="253">
                  <c:v>12/01/2015</c:v>
                </c:pt>
                <c:pt idx="254">
                  <c:v>13/01/2015</c:v>
                </c:pt>
                <c:pt idx="255">
                  <c:v>14/01/2015</c:v>
                </c:pt>
                <c:pt idx="256">
                  <c:v>15/01/2015</c:v>
                </c:pt>
                <c:pt idx="257">
                  <c:v>16/01/2015</c:v>
                </c:pt>
                <c:pt idx="258">
                  <c:v>19/01/2015</c:v>
                </c:pt>
                <c:pt idx="259">
                  <c:v>20/01/2015</c:v>
                </c:pt>
                <c:pt idx="260">
                  <c:v>21/01/2015</c:v>
                </c:pt>
                <c:pt idx="261">
                  <c:v>22/01/2015</c:v>
                </c:pt>
                <c:pt idx="262">
                  <c:v>23/01/2015</c:v>
                </c:pt>
                <c:pt idx="263">
                  <c:v>26/01/2015</c:v>
                </c:pt>
                <c:pt idx="264">
                  <c:v>27/01/2015</c:v>
                </c:pt>
                <c:pt idx="265">
                  <c:v>28/01/2015</c:v>
                </c:pt>
                <c:pt idx="266">
                  <c:v>29/01/2015</c:v>
                </c:pt>
                <c:pt idx="267">
                  <c:v>30/01/2015</c:v>
                </c:pt>
                <c:pt idx="268">
                  <c:v>02/02/2015</c:v>
                </c:pt>
                <c:pt idx="269">
                  <c:v>03/02/2015</c:v>
                </c:pt>
                <c:pt idx="270">
                  <c:v>04/02/2015</c:v>
                </c:pt>
                <c:pt idx="271">
                  <c:v>05/02/2015</c:v>
                </c:pt>
                <c:pt idx="272">
                  <c:v>06/02/2015</c:v>
                </c:pt>
                <c:pt idx="273">
                  <c:v>09/02/2015</c:v>
                </c:pt>
                <c:pt idx="274">
                  <c:v>10/02/2015</c:v>
                </c:pt>
                <c:pt idx="275">
                  <c:v>11/02/2015</c:v>
                </c:pt>
                <c:pt idx="276">
                  <c:v>12/02/2015</c:v>
                </c:pt>
                <c:pt idx="277">
                  <c:v>13/02/2015</c:v>
                </c:pt>
                <c:pt idx="278">
                  <c:v>18/02/2015</c:v>
                </c:pt>
                <c:pt idx="279">
                  <c:v>19/02/2015</c:v>
                </c:pt>
                <c:pt idx="280">
                  <c:v>20/02/2015</c:v>
                </c:pt>
                <c:pt idx="281">
                  <c:v>23/02/2015</c:v>
                </c:pt>
                <c:pt idx="282">
                  <c:v>24/02/2015</c:v>
                </c:pt>
                <c:pt idx="283">
                  <c:v>25/02/2015</c:v>
                </c:pt>
                <c:pt idx="284">
                  <c:v>26/02/2015</c:v>
                </c:pt>
                <c:pt idx="285">
                  <c:v>27/02/2015</c:v>
                </c:pt>
                <c:pt idx="286">
                  <c:v>02/03/2015</c:v>
                </c:pt>
                <c:pt idx="287">
                  <c:v>03/03/2015</c:v>
                </c:pt>
                <c:pt idx="288">
                  <c:v>04/03/2015</c:v>
                </c:pt>
                <c:pt idx="289">
                  <c:v>05/03/2015</c:v>
                </c:pt>
                <c:pt idx="290">
                  <c:v>06/03/2015</c:v>
                </c:pt>
                <c:pt idx="291">
                  <c:v>09/03/2015</c:v>
                </c:pt>
                <c:pt idx="292">
                  <c:v>10/03/2015</c:v>
                </c:pt>
                <c:pt idx="293">
                  <c:v>11/03/2015</c:v>
                </c:pt>
                <c:pt idx="294">
                  <c:v>12/03/2015</c:v>
                </c:pt>
                <c:pt idx="295">
                  <c:v>13/03/2015</c:v>
                </c:pt>
                <c:pt idx="296">
                  <c:v>16/03/2015</c:v>
                </c:pt>
                <c:pt idx="297">
                  <c:v>17/03/2015</c:v>
                </c:pt>
                <c:pt idx="298">
                  <c:v>18/03/2015</c:v>
                </c:pt>
                <c:pt idx="299">
                  <c:v>19/03/2015</c:v>
                </c:pt>
                <c:pt idx="300">
                  <c:v>20/03/2015</c:v>
                </c:pt>
                <c:pt idx="301">
                  <c:v>23/03/2015</c:v>
                </c:pt>
                <c:pt idx="302">
                  <c:v>24/03/2015</c:v>
                </c:pt>
                <c:pt idx="303">
                  <c:v>25/03/2015</c:v>
                </c:pt>
                <c:pt idx="304">
                  <c:v>26/03/2015</c:v>
                </c:pt>
                <c:pt idx="305">
                  <c:v>27/03/2015</c:v>
                </c:pt>
                <c:pt idx="306">
                  <c:v>30/03/2015</c:v>
                </c:pt>
                <c:pt idx="307">
                  <c:v>31/03/2015</c:v>
                </c:pt>
                <c:pt idx="308">
                  <c:v>01/04/2015</c:v>
                </c:pt>
                <c:pt idx="309">
                  <c:v>02/04/2015</c:v>
                </c:pt>
                <c:pt idx="310">
                  <c:v>06/04/2015</c:v>
                </c:pt>
                <c:pt idx="311">
                  <c:v>07/04/2015</c:v>
                </c:pt>
                <c:pt idx="312">
                  <c:v>08/04/2015</c:v>
                </c:pt>
                <c:pt idx="313">
                  <c:v>09/04/2015</c:v>
                </c:pt>
                <c:pt idx="314">
                  <c:v>10/04/2015</c:v>
                </c:pt>
                <c:pt idx="315">
                  <c:v>13/04/2015</c:v>
                </c:pt>
                <c:pt idx="316">
                  <c:v>14/04/2015</c:v>
                </c:pt>
                <c:pt idx="317">
                  <c:v>15/04/2015</c:v>
                </c:pt>
                <c:pt idx="318">
                  <c:v>16/04/2015</c:v>
                </c:pt>
                <c:pt idx="319">
                  <c:v>17/04/2015</c:v>
                </c:pt>
                <c:pt idx="320">
                  <c:v>20/04/2015</c:v>
                </c:pt>
                <c:pt idx="321">
                  <c:v>22/04/2015</c:v>
                </c:pt>
                <c:pt idx="322">
                  <c:v>23/04/2015</c:v>
                </c:pt>
                <c:pt idx="323">
                  <c:v>24/04/2015</c:v>
                </c:pt>
                <c:pt idx="324">
                  <c:v>27/04/2015</c:v>
                </c:pt>
                <c:pt idx="325">
                  <c:v>28/04/2015</c:v>
                </c:pt>
                <c:pt idx="326">
                  <c:v>29/04/2015</c:v>
                </c:pt>
                <c:pt idx="327">
                  <c:v>30/04/2015</c:v>
                </c:pt>
                <c:pt idx="328">
                  <c:v>04/05/2015</c:v>
                </c:pt>
                <c:pt idx="329">
                  <c:v>05/05/2015</c:v>
                </c:pt>
                <c:pt idx="330">
                  <c:v>06/05/2015</c:v>
                </c:pt>
                <c:pt idx="331">
                  <c:v>07/05/2015</c:v>
                </c:pt>
                <c:pt idx="332">
                  <c:v>08/05/2015</c:v>
                </c:pt>
                <c:pt idx="333">
                  <c:v>11/05/2015</c:v>
                </c:pt>
                <c:pt idx="334">
                  <c:v>12/05/2015</c:v>
                </c:pt>
                <c:pt idx="335">
                  <c:v>13/05/2015</c:v>
                </c:pt>
                <c:pt idx="336">
                  <c:v>14/05/2015</c:v>
                </c:pt>
                <c:pt idx="337">
                  <c:v>15/05/2015</c:v>
                </c:pt>
                <c:pt idx="338">
                  <c:v>18/05/2015</c:v>
                </c:pt>
                <c:pt idx="339">
                  <c:v>19/05/2015</c:v>
                </c:pt>
                <c:pt idx="340">
                  <c:v>20/05/2015</c:v>
                </c:pt>
                <c:pt idx="341">
                  <c:v>21/05/2015</c:v>
                </c:pt>
                <c:pt idx="342">
                  <c:v>22/05/2015</c:v>
                </c:pt>
                <c:pt idx="343">
                  <c:v>25/05/2015</c:v>
                </c:pt>
                <c:pt idx="344">
                  <c:v>26/05/2015</c:v>
                </c:pt>
                <c:pt idx="345">
                  <c:v>27/05/2015</c:v>
                </c:pt>
                <c:pt idx="346">
                  <c:v>28/05/2015</c:v>
                </c:pt>
                <c:pt idx="347">
                  <c:v>29/05/2015</c:v>
                </c:pt>
                <c:pt idx="348">
                  <c:v>01/06/2015</c:v>
                </c:pt>
                <c:pt idx="349">
                  <c:v>02/06/2015</c:v>
                </c:pt>
                <c:pt idx="350">
                  <c:v>03/06/2015</c:v>
                </c:pt>
                <c:pt idx="351">
                  <c:v>05/06/2015</c:v>
                </c:pt>
                <c:pt idx="352">
                  <c:v>08/06/2015</c:v>
                </c:pt>
                <c:pt idx="353">
                  <c:v>09/06/2015</c:v>
                </c:pt>
                <c:pt idx="354">
                  <c:v>10/06/2015</c:v>
                </c:pt>
                <c:pt idx="355">
                  <c:v>11/06/2015</c:v>
                </c:pt>
                <c:pt idx="356">
                  <c:v>12/06/2015</c:v>
                </c:pt>
              </c:strCache>
            </c:strRef>
          </c:cat>
          <c:val>
            <c:numRef>
              <c:f>IPCA!$D$9:$D$367</c:f>
              <c:numCache>
                <c:formatCode>#,##0.00</c:formatCode>
                <c:ptCount val="359"/>
                <c:pt idx="0">
                  <c:v>5.45</c:v>
                </c:pt>
                <c:pt idx="1">
                  <c:v>5.45</c:v>
                </c:pt>
                <c:pt idx="2">
                  <c:v>5.4</c:v>
                </c:pt>
                <c:pt idx="3">
                  <c:v>5.4</c:v>
                </c:pt>
                <c:pt idx="4">
                  <c:v>5.35</c:v>
                </c:pt>
                <c:pt idx="5">
                  <c:v>5.4</c:v>
                </c:pt>
                <c:pt idx="6">
                  <c:v>5.3</c:v>
                </c:pt>
                <c:pt idx="7">
                  <c:v>5.3</c:v>
                </c:pt>
                <c:pt idx="8">
                  <c:v>5.4</c:v>
                </c:pt>
                <c:pt idx="9">
                  <c:v>5.4</c:v>
                </c:pt>
                <c:pt idx="10" formatCode="General">
                  <c:v>5.5</c:v>
                </c:pt>
                <c:pt idx="11" formatCode="General">
                  <c:v>5.5</c:v>
                </c:pt>
                <c:pt idx="12" formatCode="General">
                  <c:v>5.5</c:v>
                </c:pt>
                <c:pt idx="13" formatCode="General">
                  <c:v>5.5</c:v>
                </c:pt>
                <c:pt idx="14" formatCode="General">
                  <c:v>5.5</c:v>
                </c:pt>
                <c:pt idx="15" formatCode="General">
                  <c:v>5.5</c:v>
                </c:pt>
                <c:pt idx="16" formatCode="General">
                  <c:v>5.5</c:v>
                </c:pt>
                <c:pt idx="17" formatCode="General">
                  <c:v>5.5</c:v>
                </c:pt>
                <c:pt idx="18" formatCode="General">
                  <c:v>5.5</c:v>
                </c:pt>
                <c:pt idx="19" formatCode="General">
                  <c:v>5.5</c:v>
                </c:pt>
                <c:pt idx="20" formatCode="General">
                  <c:v>5.5</c:v>
                </c:pt>
                <c:pt idx="21" formatCode="General">
                  <c:v>5.5</c:v>
                </c:pt>
                <c:pt idx="22" formatCode="General">
                  <c:v>5.5</c:v>
                </c:pt>
                <c:pt idx="23" formatCode="General">
                  <c:v>5.5</c:v>
                </c:pt>
                <c:pt idx="24" formatCode="General">
                  <c:v>5.5</c:v>
                </c:pt>
                <c:pt idx="25" formatCode="General">
                  <c:v>5.3</c:v>
                </c:pt>
                <c:pt idx="26" formatCode="General">
                  <c:v>5.3</c:v>
                </c:pt>
                <c:pt idx="27" formatCode="General">
                  <c:v>5.3</c:v>
                </c:pt>
                <c:pt idx="28" formatCode="General">
                  <c:v>5.3</c:v>
                </c:pt>
                <c:pt idx="29" formatCode="General">
                  <c:v>5.3</c:v>
                </c:pt>
                <c:pt idx="30" formatCode="General">
                  <c:v>5.3</c:v>
                </c:pt>
                <c:pt idx="31" formatCode="General">
                  <c:v>5.3</c:v>
                </c:pt>
                <c:pt idx="32" formatCode="General">
                  <c:v>5.3</c:v>
                </c:pt>
                <c:pt idx="33" formatCode="General">
                  <c:v>5.3</c:v>
                </c:pt>
                <c:pt idx="34" formatCode="General">
                  <c:v>5.3</c:v>
                </c:pt>
                <c:pt idx="35" formatCode="General">
                  <c:v>5.3</c:v>
                </c:pt>
                <c:pt idx="36" formatCode="General">
                  <c:v>5.28</c:v>
                </c:pt>
                <c:pt idx="37" formatCode="General">
                  <c:v>5.29</c:v>
                </c:pt>
                <c:pt idx="38" formatCode="General">
                  <c:v>5.3</c:v>
                </c:pt>
                <c:pt idx="39" formatCode="General">
                  <c:v>5.3</c:v>
                </c:pt>
                <c:pt idx="40" formatCode="General">
                  <c:v>5.3</c:v>
                </c:pt>
                <c:pt idx="41" formatCode="General">
                  <c:v>5.3</c:v>
                </c:pt>
                <c:pt idx="42" formatCode="General">
                  <c:v>5.3</c:v>
                </c:pt>
                <c:pt idx="43" formatCode="General">
                  <c:v>5.3</c:v>
                </c:pt>
                <c:pt idx="44" formatCode="General">
                  <c:v>5.3</c:v>
                </c:pt>
                <c:pt idx="45" formatCode="General">
                  <c:v>5.3</c:v>
                </c:pt>
                <c:pt idx="46" formatCode="General">
                  <c:v>5.3</c:v>
                </c:pt>
                <c:pt idx="47" formatCode="General">
                  <c:v>5.3</c:v>
                </c:pt>
                <c:pt idx="48" formatCode="General">
                  <c:v>5.3</c:v>
                </c:pt>
                <c:pt idx="49" formatCode="General">
                  <c:v>5.3</c:v>
                </c:pt>
                <c:pt idx="50" formatCode="General">
                  <c:v>5.3</c:v>
                </c:pt>
                <c:pt idx="51" formatCode="General">
                  <c:v>5.3</c:v>
                </c:pt>
                <c:pt idx="52" formatCode="General">
                  <c:v>5.3</c:v>
                </c:pt>
                <c:pt idx="53" formatCode="General">
                  <c:v>5.3</c:v>
                </c:pt>
                <c:pt idx="54" formatCode="General">
                  <c:v>5.3</c:v>
                </c:pt>
                <c:pt idx="55" formatCode="General">
                  <c:v>5.3</c:v>
                </c:pt>
                <c:pt idx="56" formatCode="General">
                  <c:v>5.3</c:v>
                </c:pt>
                <c:pt idx="57" formatCode="General">
                  <c:v>5.35</c:v>
                </c:pt>
                <c:pt idx="58" formatCode="General">
                  <c:v>5.35</c:v>
                </c:pt>
                <c:pt idx="59" formatCode="General">
                  <c:v>5.4</c:v>
                </c:pt>
                <c:pt idx="60" formatCode="General">
                  <c:v>5.4</c:v>
                </c:pt>
                <c:pt idx="61" formatCode="General">
                  <c:v>5.4</c:v>
                </c:pt>
                <c:pt idx="62" formatCode="General">
                  <c:v>5.4</c:v>
                </c:pt>
                <c:pt idx="63" formatCode="General">
                  <c:v>5.35</c:v>
                </c:pt>
                <c:pt idx="64" formatCode="General">
                  <c:v>5.35</c:v>
                </c:pt>
                <c:pt idx="65" formatCode="General">
                  <c:v>5.35</c:v>
                </c:pt>
                <c:pt idx="66" formatCode="General">
                  <c:v>5.35</c:v>
                </c:pt>
                <c:pt idx="67" formatCode="General">
                  <c:v>5.4</c:v>
                </c:pt>
                <c:pt idx="68" formatCode="General">
                  <c:v>5.3</c:v>
                </c:pt>
                <c:pt idx="69" formatCode="General">
                  <c:v>5.4</c:v>
                </c:pt>
                <c:pt idx="70" formatCode="General">
                  <c:v>5.4</c:v>
                </c:pt>
                <c:pt idx="71" formatCode="General">
                  <c:v>5.4</c:v>
                </c:pt>
                <c:pt idx="72" formatCode="General">
                  <c:v>5.4</c:v>
                </c:pt>
                <c:pt idx="73" formatCode="General">
                  <c:v>5.4</c:v>
                </c:pt>
                <c:pt idx="74" formatCode="General">
                  <c:v>5.4</c:v>
                </c:pt>
                <c:pt idx="75" formatCode="General">
                  <c:v>5.4</c:v>
                </c:pt>
                <c:pt idx="76" formatCode="General">
                  <c:v>5.35</c:v>
                </c:pt>
                <c:pt idx="77" formatCode="General">
                  <c:v>5.35</c:v>
                </c:pt>
                <c:pt idx="78" formatCode="General">
                  <c:v>5.4</c:v>
                </c:pt>
                <c:pt idx="79" formatCode="General">
                  <c:v>5.4</c:v>
                </c:pt>
                <c:pt idx="80" formatCode="General">
                  <c:v>5.4</c:v>
                </c:pt>
                <c:pt idx="81" formatCode="General">
                  <c:v>5.4</c:v>
                </c:pt>
                <c:pt idx="82" formatCode="General">
                  <c:v>5.4</c:v>
                </c:pt>
                <c:pt idx="83" formatCode="General">
                  <c:v>5.4</c:v>
                </c:pt>
                <c:pt idx="84" formatCode="General">
                  <c:v>5.45</c:v>
                </c:pt>
                <c:pt idx="85" formatCode="General">
                  <c:v>5.4</c:v>
                </c:pt>
                <c:pt idx="86" formatCode="General">
                  <c:v>5.4</c:v>
                </c:pt>
                <c:pt idx="87" formatCode="General">
                  <c:v>5.45</c:v>
                </c:pt>
                <c:pt idx="88" formatCode="General">
                  <c:v>5.45</c:v>
                </c:pt>
                <c:pt idx="89" formatCode="General">
                  <c:v>5.5</c:v>
                </c:pt>
                <c:pt idx="90" formatCode="General">
                  <c:v>5.5</c:v>
                </c:pt>
                <c:pt idx="91" formatCode="General">
                  <c:v>5.5</c:v>
                </c:pt>
                <c:pt idx="92" formatCode="General">
                  <c:v>5.5</c:v>
                </c:pt>
                <c:pt idx="93" formatCode="General">
                  <c:v>5.5</c:v>
                </c:pt>
                <c:pt idx="94" formatCode="General">
                  <c:v>5.5</c:v>
                </c:pt>
                <c:pt idx="95" formatCode="General">
                  <c:v>5.5</c:v>
                </c:pt>
                <c:pt idx="96" formatCode="General">
                  <c:v>5.5</c:v>
                </c:pt>
                <c:pt idx="97" formatCode="General">
                  <c:v>5.5</c:v>
                </c:pt>
                <c:pt idx="98" formatCode="General">
                  <c:v>5.5</c:v>
                </c:pt>
                <c:pt idx="99" formatCode="General">
                  <c:v>5.5</c:v>
                </c:pt>
                <c:pt idx="100" formatCode="General">
                  <c:v>5.5</c:v>
                </c:pt>
                <c:pt idx="101" formatCode="General">
                  <c:v>5.5</c:v>
                </c:pt>
                <c:pt idx="102" formatCode="General">
                  <c:v>5.5</c:v>
                </c:pt>
                <c:pt idx="103" formatCode="General">
                  <c:v>5.5</c:v>
                </c:pt>
                <c:pt idx="104" formatCode="General">
                  <c:v>5.5</c:v>
                </c:pt>
                <c:pt idx="105" formatCode="General">
                  <c:v>5.5</c:v>
                </c:pt>
                <c:pt idx="106" formatCode="General">
                  <c:v>5.5</c:v>
                </c:pt>
                <c:pt idx="107" formatCode="General">
                  <c:v>5.5</c:v>
                </c:pt>
                <c:pt idx="108" formatCode="General">
                  <c:v>5.5</c:v>
                </c:pt>
                <c:pt idx="109" formatCode="General">
                  <c:v>5.5</c:v>
                </c:pt>
                <c:pt idx="110" formatCode="General">
                  <c:v>5.5</c:v>
                </c:pt>
                <c:pt idx="111" formatCode="General">
                  <c:v>5.5</c:v>
                </c:pt>
                <c:pt idx="112" formatCode="General">
                  <c:v>5.5</c:v>
                </c:pt>
                <c:pt idx="113" formatCode="General">
                  <c:v>5.5</c:v>
                </c:pt>
                <c:pt idx="114" formatCode="General">
                  <c:v>5.5</c:v>
                </c:pt>
                <c:pt idx="115" formatCode="General">
                  <c:v>5.5</c:v>
                </c:pt>
                <c:pt idx="116" formatCode="General">
                  <c:v>5.5</c:v>
                </c:pt>
                <c:pt idx="117" formatCode="General">
                  <c:v>5.5</c:v>
                </c:pt>
                <c:pt idx="118" formatCode="General">
                  <c:v>5.5</c:v>
                </c:pt>
                <c:pt idx="119" formatCode="General">
                  <c:v>5.5</c:v>
                </c:pt>
                <c:pt idx="120" formatCode="General">
                  <c:v>5.5</c:v>
                </c:pt>
                <c:pt idx="121" formatCode="General">
                  <c:v>5.5</c:v>
                </c:pt>
                <c:pt idx="122" formatCode="General">
                  <c:v>5.5</c:v>
                </c:pt>
                <c:pt idx="123" formatCode="General">
                  <c:v>5.5</c:v>
                </c:pt>
                <c:pt idx="124" formatCode="General">
                  <c:v>5.5</c:v>
                </c:pt>
                <c:pt idx="125" formatCode="General">
                  <c:v>5.5</c:v>
                </c:pt>
                <c:pt idx="126" formatCode="General">
                  <c:v>5.5</c:v>
                </c:pt>
                <c:pt idx="127" formatCode="General">
                  <c:v>5.5</c:v>
                </c:pt>
                <c:pt idx="128" formatCode="General">
                  <c:v>5.5</c:v>
                </c:pt>
                <c:pt idx="129" formatCode="General">
                  <c:v>5.5</c:v>
                </c:pt>
                <c:pt idx="130" formatCode="General">
                  <c:v>5.5</c:v>
                </c:pt>
                <c:pt idx="131" formatCode="General">
                  <c:v>5.5</c:v>
                </c:pt>
                <c:pt idx="132" formatCode="General">
                  <c:v>5.5</c:v>
                </c:pt>
                <c:pt idx="133" formatCode="General">
                  <c:v>5.5</c:v>
                </c:pt>
                <c:pt idx="134" formatCode="General">
                  <c:v>5.5</c:v>
                </c:pt>
                <c:pt idx="135" formatCode="General">
                  <c:v>5.5</c:v>
                </c:pt>
                <c:pt idx="136" formatCode="General">
                  <c:v>5.5</c:v>
                </c:pt>
                <c:pt idx="137" formatCode="General">
                  <c:v>5.5</c:v>
                </c:pt>
                <c:pt idx="138" formatCode="General">
                  <c:v>5.5</c:v>
                </c:pt>
                <c:pt idx="139" formatCode="General">
                  <c:v>5.5</c:v>
                </c:pt>
                <c:pt idx="140" formatCode="General">
                  <c:v>5.5</c:v>
                </c:pt>
                <c:pt idx="141" formatCode="General">
                  <c:v>5.5</c:v>
                </c:pt>
                <c:pt idx="142" formatCode="General">
                  <c:v>5.5</c:v>
                </c:pt>
                <c:pt idx="143" formatCode="General">
                  <c:v>5.5</c:v>
                </c:pt>
                <c:pt idx="144" formatCode="General">
                  <c:v>5.5</c:v>
                </c:pt>
                <c:pt idx="145" formatCode="General">
                  <c:v>5.5</c:v>
                </c:pt>
                <c:pt idx="146" formatCode="General">
                  <c:v>5.5</c:v>
                </c:pt>
                <c:pt idx="147" formatCode="General">
                  <c:v>5.5</c:v>
                </c:pt>
                <c:pt idx="148" formatCode="General">
                  <c:v>5.5</c:v>
                </c:pt>
                <c:pt idx="149" formatCode="General">
                  <c:v>5.5</c:v>
                </c:pt>
                <c:pt idx="150" formatCode="General">
                  <c:v>5.5</c:v>
                </c:pt>
                <c:pt idx="151" formatCode="General">
                  <c:v>5.5</c:v>
                </c:pt>
                <c:pt idx="152" formatCode="General">
                  <c:v>5.5</c:v>
                </c:pt>
                <c:pt idx="153" formatCode="General">
                  <c:v>5.5</c:v>
                </c:pt>
                <c:pt idx="154" formatCode="General">
                  <c:v>5.5</c:v>
                </c:pt>
                <c:pt idx="155" formatCode="General">
                  <c:v>5.5</c:v>
                </c:pt>
                <c:pt idx="156" formatCode="General">
                  <c:v>5.5</c:v>
                </c:pt>
                <c:pt idx="157" formatCode="General">
                  <c:v>5.5</c:v>
                </c:pt>
                <c:pt idx="158" formatCode="General">
                  <c:v>5.5</c:v>
                </c:pt>
                <c:pt idx="159" formatCode="General">
                  <c:v>5.5</c:v>
                </c:pt>
                <c:pt idx="160" formatCode="General">
                  <c:v>5.5</c:v>
                </c:pt>
                <c:pt idx="161" formatCode="General">
                  <c:v>5.5</c:v>
                </c:pt>
                <c:pt idx="162" formatCode="General">
                  <c:v>5.5</c:v>
                </c:pt>
                <c:pt idx="163" formatCode="General">
                  <c:v>5.5</c:v>
                </c:pt>
                <c:pt idx="164" formatCode="General">
                  <c:v>5.5</c:v>
                </c:pt>
                <c:pt idx="165" formatCode="General">
                  <c:v>5.5</c:v>
                </c:pt>
                <c:pt idx="166" formatCode="General">
                  <c:v>5.5</c:v>
                </c:pt>
                <c:pt idx="167" formatCode="General">
                  <c:v>5.5</c:v>
                </c:pt>
                <c:pt idx="168" formatCode="General">
                  <c:v>5.5</c:v>
                </c:pt>
                <c:pt idx="169" formatCode="General">
                  <c:v>5.5</c:v>
                </c:pt>
                <c:pt idx="170" formatCode="General">
                  <c:v>5.5</c:v>
                </c:pt>
                <c:pt idx="171" formatCode="General">
                  <c:v>5.5</c:v>
                </c:pt>
                <c:pt idx="172" formatCode="General">
                  <c:v>5.5</c:v>
                </c:pt>
                <c:pt idx="173" formatCode="General">
                  <c:v>5.5</c:v>
                </c:pt>
                <c:pt idx="174" formatCode="General">
                  <c:v>5.5</c:v>
                </c:pt>
                <c:pt idx="175" formatCode="General">
                  <c:v>5.5</c:v>
                </c:pt>
                <c:pt idx="176" formatCode="General">
                  <c:v>5.5</c:v>
                </c:pt>
                <c:pt idx="177" formatCode="General">
                  <c:v>5.5</c:v>
                </c:pt>
                <c:pt idx="178" formatCode="General">
                  <c:v>5.5</c:v>
                </c:pt>
                <c:pt idx="179" formatCode="General">
                  <c:v>5.5</c:v>
                </c:pt>
                <c:pt idx="180" formatCode="General">
                  <c:v>5.5</c:v>
                </c:pt>
                <c:pt idx="181" formatCode="General">
                  <c:v>5.5</c:v>
                </c:pt>
                <c:pt idx="182" formatCode="General">
                  <c:v>5.5</c:v>
                </c:pt>
                <c:pt idx="183" formatCode="General">
                  <c:v>5.5</c:v>
                </c:pt>
                <c:pt idx="184" formatCode="General">
                  <c:v>5.5</c:v>
                </c:pt>
                <c:pt idx="185" formatCode="General">
                  <c:v>5.5</c:v>
                </c:pt>
                <c:pt idx="186" formatCode="General">
                  <c:v>5.5</c:v>
                </c:pt>
                <c:pt idx="187" formatCode="General">
                  <c:v>5.5</c:v>
                </c:pt>
                <c:pt idx="188" formatCode="General">
                  <c:v>5.5</c:v>
                </c:pt>
                <c:pt idx="189" formatCode="General">
                  <c:v>5.5</c:v>
                </c:pt>
                <c:pt idx="190" formatCode="General">
                  <c:v>5.5</c:v>
                </c:pt>
                <c:pt idx="191" formatCode="General">
                  <c:v>5.5</c:v>
                </c:pt>
                <c:pt idx="192" formatCode="General">
                  <c:v>5.5</c:v>
                </c:pt>
                <c:pt idx="193" formatCode="General">
                  <c:v>5.5</c:v>
                </c:pt>
                <c:pt idx="194" formatCode="General">
                  <c:v>5.5</c:v>
                </c:pt>
                <c:pt idx="195" formatCode="General">
                  <c:v>5.5</c:v>
                </c:pt>
                <c:pt idx="196" formatCode="General">
                  <c:v>5.5</c:v>
                </c:pt>
                <c:pt idx="197" formatCode="General">
                  <c:v>5.5</c:v>
                </c:pt>
                <c:pt idx="198" formatCode="General">
                  <c:v>5.5</c:v>
                </c:pt>
                <c:pt idx="199" formatCode="General">
                  <c:v>5.5</c:v>
                </c:pt>
                <c:pt idx="200" formatCode="General">
                  <c:v>5.5</c:v>
                </c:pt>
                <c:pt idx="201" formatCode="General">
                  <c:v>5.5</c:v>
                </c:pt>
                <c:pt idx="202" formatCode="General">
                  <c:v>5.5</c:v>
                </c:pt>
                <c:pt idx="203" formatCode="General">
                  <c:v>5.5</c:v>
                </c:pt>
                <c:pt idx="204" formatCode="General">
                  <c:v>5.5</c:v>
                </c:pt>
                <c:pt idx="205" formatCode="General">
                  <c:v>5.5</c:v>
                </c:pt>
                <c:pt idx="206" formatCode="General">
                  <c:v>5.5</c:v>
                </c:pt>
                <c:pt idx="207" formatCode="General">
                  <c:v>5.5</c:v>
                </c:pt>
                <c:pt idx="208" formatCode="General">
                  <c:v>5.5</c:v>
                </c:pt>
                <c:pt idx="209" formatCode="General">
                  <c:v>5.5</c:v>
                </c:pt>
                <c:pt idx="210" formatCode="General">
                  <c:v>5.5</c:v>
                </c:pt>
                <c:pt idx="211" formatCode="General">
                  <c:v>5.5</c:v>
                </c:pt>
                <c:pt idx="212" formatCode="General">
                  <c:v>5.5</c:v>
                </c:pt>
                <c:pt idx="213" formatCode="General">
                  <c:v>5.5</c:v>
                </c:pt>
                <c:pt idx="214" formatCode="General">
                  <c:v>5.5</c:v>
                </c:pt>
                <c:pt idx="215" formatCode="General">
                  <c:v>5.5</c:v>
                </c:pt>
                <c:pt idx="216" formatCode="General">
                  <c:v>5.5</c:v>
                </c:pt>
                <c:pt idx="217" formatCode="General">
                  <c:v>5.5</c:v>
                </c:pt>
                <c:pt idx="218" formatCode="General">
                  <c:v>5.5</c:v>
                </c:pt>
                <c:pt idx="219" formatCode="General">
                  <c:v>5.5</c:v>
                </c:pt>
                <c:pt idx="220" formatCode="General">
                  <c:v>5.5</c:v>
                </c:pt>
                <c:pt idx="221" formatCode="General">
                  <c:v>5.5</c:v>
                </c:pt>
                <c:pt idx="222" formatCode="General">
                  <c:v>5.5</c:v>
                </c:pt>
                <c:pt idx="223" formatCode="General">
                  <c:v>5.5</c:v>
                </c:pt>
                <c:pt idx="224" formatCode="General">
                  <c:v>5.5</c:v>
                </c:pt>
                <c:pt idx="225" formatCode="General">
                  <c:v>5.5</c:v>
                </c:pt>
                <c:pt idx="226" formatCode="General">
                  <c:v>5.5</c:v>
                </c:pt>
                <c:pt idx="227" formatCode="General">
                  <c:v>5.5</c:v>
                </c:pt>
                <c:pt idx="228" formatCode="General">
                  <c:v>5.5</c:v>
                </c:pt>
                <c:pt idx="229" formatCode="General">
                  <c:v>5.5</c:v>
                </c:pt>
                <c:pt idx="230" formatCode="General">
                  <c:v>5.5</c:v>
                </c:pt>
                <c:pt idx="231" formatCode="General">
                  <c:v>5.5</c:v>
                </c:pt>
                <c:pt idx="232" formatCode="General">
                  <c:v>5.5</c:v>
                </c:pt>
                <c:pt idx="233" formatCode="General">
                  <c:v>5.5</c:v>
                </c:pt>
                <c:pt idx="234" formatCode="General">
                  <c:v>5.5</c:v>
                </c:pt>
                <c:pt idx="235" formatCode="General">
                  <c:v>5.5</c:v>
                </c:pt>
                <c:pt idx="236" formatCode="General">
                  <c:v>5.5</c:v>
                </c:pt>
                <c:pt idx="237" formatCode="General">
                  <c:v>5.5</c:v>
                </c:pt>
                <c:pt idx="238" formatCode="General">
                  <c:v>5.5</c:v>
                </c:pt>
                <c:pt idx="239" formatCode="General">
                  <c:v>5.5</c:v>
                </c:pt>
                <c:pt idx="240" formatCode="General">
                  <c:v>5.5</c:v>
                </c:pt>
                <c:pt idx="241" formatCode="General">
                  <c:v>5.5</c:v>
                </c:pt>
                <c:pt idx="242" formatCode="General">
                  <c:v>5.5</c:v>
                </c:pt>
                <c:pt idx="243" formatCode="General">
                  <c:v>5.5</c:v>
                </c:pt>
                <c:pt idx="244" formatCode="General">
                  <c:v>5.5</c:v>
                </c:pt>
                <c:pt idx="245" formatCode="General">
                  <c:v>5.5</c:v>
                </c:pt>
                <c:pt idx="246" formatCode="General">
                  <c:v>5.5</c:v>
                </c:pt>
                <c:pt idx="247" formatCode="General">
                  <c:v>5.5</c:v>
                </c:pt>
                <c:pt idx="248" formatCode="General">
                  <c:v>5.5</c:v>
                </c:pt>
                <c:pt idx="249" formatCode="General">
                  <c:v>5.5</c:v>
                </c:pt>
                <c:pt idx="250" formatCode="General">
                  <c:v>5.5</c:v>
                </c:pt>
                <c:pt idx="251" formatCode="General">
                  <c:v>5.5</c:v>
                </c:pt>
                <c:pt idx="252" formatCode="General">
                  <c:v>5.5</c:v>
                </c:pt>
                <c:pt idx="253" formatCode="General">
                  <c:v>5.5</c:v>
                </c:pt>
                <c:pt idx="254" formatCode="General">
                  <c:v>5.5</c:v>
                </c:pt>
                <c:pt idx="255" formatCode="General">
                  <c:v>5.5</c:v>
                </c:pt>
                <c:pt idx="256" formatCode="General">
                  <c:v>5.5</c:v>
                </c:pt>
                <c:pt idx="257" formatCode="General">
                  <c:v>5.5</c:v>
                </c:pt>
                <c:pt idx="258" formatCode="General">
                  <c:v>5.5</c:v>
                </c:pt>
                <c:pt idx="259" formatCode="General">
                  <c:v>5.5</c:v>
                </c:pt>
                <c:pt idx="260" formatCode="General">
                  <c:v>5.5</c:v>
                </c:pt>
                <c:pt idx="261" formatCode="General">
                  <c:v>5.5</c:v>
                </c:pt>
                <c:pt idx="262" formatCode="General">
                  <c:v>5.5</c:v>
                </c:pt>
                <c:pt idx="263" formatCode="General">
                  <c:v>5.5</c:v>
                </c:pt>
                <c:pt idx="264" formatCode="General">
                  <c:v>5.5</c:v>
                </c:pt>
                <c:pt idx="265" formatCode="General">
                  <c:v>5.5</c:v>
                </c:pt>
                <c:pt idx="266" formatCode="General">
                  <c:v>5.5</c:v>
                </c:pt>
                <c:pt idx="267" formatCode="General">
                  <c:v>5.41</c:v>
                </c:pt>
                <c:pt idx="268" formatCode="General">
                  <c:v>5.46</c:v>
                </c:pt>
                <c:pt idx="269" formatCode="General">
                  <c:v>5.46</c:v>
                </c:pt>
                <c:pt idx="270" formatCode="General">
                  <c:v>5.41</c:v>
                </c:pt>
                <c:pt idx="271" formatCode="General">
                  <c:v>5.4</c:v>
                </c:pt>
                <c:pt idx="272" formatCode="General">
                  <c:v>5.3</c:v>
                </c:pt>
                <c:pt idx="273" formatCode="General">
                  <c:v>5.2</c:v>
                </c:pt>
                <c:pt idx="274" formatCode="General">
                  <c:v>5.2</c:v>
                </c:pt>
                <c:pt idx="275" formatCode="General">
                  <c:v>5.2</c:v>
                </c:pt>
                <c:pt idx="276" formatCode="General">
                  <c:v>5.2</c:v>
                </c:pt>
                <c:pt idx="277" formatCode="General">
                  <c:v>5.2</c:v>
                </c:pt>
                <c:pt idx="278" formatCode="General">
                  <c:v>5.2</c:v>
                </c:pt>
                <c:pt idx="279" formatCode="General">
                  <c:v>5.25</c:v>
                </c:pt>
                <c:pt idx="280" formatCode="General">
                  <c:v>5.25</c:v>
                </c:pt>
                <c:pt idx="281" formatCode="General">
                  <c:v>5.2</c:v>
                </c:pt>
                <c:pt idx="282" formatCode="General">
                  <c:v>5.2</c:v>
                </c:pt>
                <c:pt idx="283" formatCode="General">
                  <c:v>5.2</c:v>
                </c:pt>
                <c:pt idx="284" formatCode="General">
                  <c:v>5.2</c:v>
                </c:pt>
                <c:pt idx="285" formatCode="General">
                  <c:v>5.2</c:v>
                </c:pt>
                <c:pt idx="286" formatCode="General">
                  <c:v>5.2</c:v>
                </c:pt>
                <c:pt idx="287" formatCode="General">
                  <c:v>5.2</c:v>
                </c:pt>
                <c:pt idx="288" formatCode="General">
                  <c:v>5.2</c:v>
                </c:pt>
                <c:pt idx="289" formatCode="General">
                  <c:v>5.2</c:v>
                </c:pt>
                <c:pt idx="290" formatCode="General">
                  <c:v>5.2</c:v>
                </c:pt>
                <c:pt idx="291" formatCode="General">
                  <c:v>5.2</c:v>
                </c:pt>
                <c:pt idx="292" formatCode="General">
                  <c:v>5.2</c:v>
                </c:pt>
                <c:pt idx="293" formatCode="General">
                  <c:v>5.15</c:v>
                </c:pt>
                <c:pt idx="294" formatCode="General">
                  <c:v>5.15</c:v>
                </c:pt>
                <c:pt idx="295" formatCode="General">
                  <c:v>5.2</c:v>
                </c:pt>
                <c:pt idx="296" formatCode="General">
                  <c:v>5.15</c:v>
                </c:pt>
                <c:pt idx="297" formatCode="General">
                  <c:v>5.15</c:v>
                </c:pt>
                <c:pt idx="298" formatCode="General">
                  <c:v>5.0999999999999996</c:v>
                </c:pt>
                <c:pt idx="299" formatCode="General">
                  <c:v>5.0999999999999996</c:v>
                </c:pt>
                <c:pt idx="300" formatCode="0.00">
                  <c:v>5.0999999999999996</c:v>
                </c:pt>
                <c:pt idx="301" formatCode="General">
                  <c:v>5.05</c:v>
                </c:pt>
                <c:pt idx="302" formatCode="General">
                  <c:v>5.05</c:v>
                </c:pt>
                <c:pt idx="303" formatCode="General">
                  <c:v>5</c:v>
                </c:pt>
                <c:pt idx="304" formatCode="General">
                  <c:v>5</c:v>
                </c:pt>
                <c:pt idx="305" formatCode="General">
                  <c:v>5</c:v>
                </c:pt>
                <c:pt idx="306" formatCode="General">
                  <c:v>5</c:v>
                </c:pt>
                <c:pt idx="307" formatCode="General">
                  <c:v>5</c:v>
                </c:pt>
                <c:pt idx="308" formatCode="General">
                  <c:v>5</c:v>
                </c:pt>
                <c:pt idx="309" formatCode="General">
                  <c:v>5</c:v>
                </c:pt>
                <c:pt idx="310" formatCode="General">
                  <c:v>5</c:v>
                </c:pt>
                <c:pt idx="311" formatCode="General">
                  <c:v>5</c:v>
                </c:pt>
                <c:pt idx="312" formatCode="General">
                  <c:v>5</c:v>
                </c:pt>
                <c:pt idx="313" formatCode="General">
                  <c:v>5</c:v>
                </c:pt>
                <c:pt idx="314" formatCode="General">
                  <c:v>5</c:v>
                </c:pt>
                <c:pt idx="315" formatCode="General">
                  <c:v>5</c:v>
                </c:pt>
                <c:pt idx="316" formatCode="General">
                  <c:v>5</c:v>
                </c:pt>
                <c:pt idx="317" formatCode="General">
                  <c:v>5</c:v>
                </c:pt>
                <c:pt idx="318" formatCode="General">
                  <c:v>5</c:v>
                </c:pt>
                <c:pt idx="319" formatCode="General">
                  <c:v>5</c:v>
                </c:pt>
                <c:pt idx="320" formatCode="General">
                  <c:v>5</c:v>
                </c:pt>
                <c:pt idx="321" formatCode="General">
                  <c:v>5</c:v>
                </c:pt>
                <c:pt idx="322" formatCode="General">
                  <c:v>5</c:v>
                </c:pt>
                <c:pt idx="323" formatCode="General">
                  <c:v>5</c:v>
                </c:pt>
                <c:pt idx="324" formatCode="General">
                  <c:v>5</c:v>
                </c:pt>
                <c:pt idx="325" formatCode="General">
                  <c:v>5</c:v>
                </c:pt>
                <c:pt idx="326" formatCode="General">
                  <c:v>5</c:v>
                </c:pt>
                <c:pt idx="327" formatCode="General">
                  <c:v>5</c:v>
                </c:pt>
                <c:pt idx="328" formatCode="General">
                  <c:v>5</c:v>
                </c:pt>
                <c:pt idx="329" formatCode="General">
                  <c:v>5</c:v>
                </c:pt>
                <c:pt idx="330" formatCode="General">
                  <c:v>5</c:v>
                </c:pt>
                <c:pt idx="331" formatCode="General">
                  <c:v>5</c:v>
                </c:pt>
                <c:pt idx="332" formatCode="General">
                  <c:v>5</c:v>
                </c:pt>
                <c:pt idx="333" formatCode="General">
                  <c:v>5</c:v>
                </c:pt>
                <c:pt idx="334" formatCode="General">
                  <c:v>5</c:v>
                </c:pt>
                <c:pt idx="335" formatCode="General">
                  <c:v>5</c:v>
                </c:pt>
                <c:pt idx="336" formatCode="General">
                  <c:v>5</c:v>
                </c:pt>
                <c:pt idx="337" formatCode="General">
                  <c:v>5</c:v>
                </c:pt>
                <c:pt idx="338" formatCode="General">
                  <c:v>5</c:v>
                </c:pt>
                <c:pt idx="339" formatCode="General">
                  <c:v>5</c:v>
                </c:pt>
                <c:pt idx="340" formatCode="General">
                  <c:v>5</c:v>
                </c:pt>
                <c:pt idx="341" formatCode="General">
                  <c:v>5</c:v>
                </c:pt>
                <c:pt idx="342" formatCode="General">
                  <c:v>5</c:v>
                </c:pt>
                <c:pt idx="343" formatCode="General">
                  <c:v>5</c:v>
                </c:pt>
                <c:pt idx="344" formatCode="General">
                  <c:v>5</c:v>
                </c:pt>
                <c:pt idx="345" formatCode="General">
                  <c:v>5</c:v>
                </c:pt>
                <c:pt idx="346" formatCode="General">
                  <c:v>5</c:v>
                </c:pt>
                <c:pt idx="347" formatCode="General">
                  <c:v>4.9000000000000004</c:v>
                </c:pt>
                <c:pt idx="348" formatCode="General">
                  <c:v>4.9000000000000004</c:v>
                </c:pt>
                <c:pt idx="349" formatCode="General">
                  <c:v>4.9000000000000004</c:v>
                </c:pt>
                <c:pt idx="350" formatCode="General">
                  <c:v>4.9000000000000004</c:v>
                </c:pt>
                <c:pt idx="351" formatCode="General">
                  <c:v>4.84</c:v>
                </c:pt>
                <c:pt idx="352" formatCode="General">
                  <c:v>4.84</c:v>
                </c:pt>
                <c:pt idx="353" formatCode="General">
                  <c:v>4.84</c:v>
                </c:pt>
                <c:pt idx="354" formatCode="General">
                  <c:v>4.83</c:v>
                </c:pt>
                <c:pt idx="355" formatCode="General">
                  <c:v>4.84</c:v>
                </c:pt>
                <c:pt idx="356" formatCode="General">
                  <c:v>4.8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IPCA!$E$2</c:f>
              <c:strCache>
                <c:ptCount val="1"/>
                <c:pt idx="0">
                  <c:v>Fechamento de 2018</c:v>
                </c:pt>
              </c:strCache>
            </c:strRef>
          </c:tx>
          <c:spPr>
            <a:ln w="28575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dLbls>
            <c:dLbl>
              <c:idx val="355"/>
              <c:layout>
                <c:manualLayout>
                  <c:x val="3.9429777119303951E-3"/>
                  <c:y val="4.514542514509337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0066FF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rgbClr val="0066FF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IPCA!$A$9:$A$367</c:f>
              <c:strCache>
                <c:ptCount val="357"/>
                <c:pt idx="0">
                  <c:v>10/01/2014</c:v>
                </c:pt>
                <c:pt idx="1">
                  <c:v>13/01/2014</c:v>
                </c:pt>
                <c:pt idx="2">
                  <c:v>14/01/2014</c:v>
                </c:pt>
                <c:pt idx="3">
                  <c:v>15/01/2014</c:v>
                </c:pt>
                <c:pt idx="4">
                  <c:v>16/01/2014</c:v>
                </c:pt>
                <c:pt idx="5">
                  <c:v>17/01/2014</c:v>
                </c:pt>
                <c:pt idx="6">
                  <c:v>20/01/2014</c:v>
                </c:pt>
                <c:pt idx="7">
                  <c:v>21/01/2014</c:v>
                </c:pt>
                <c:pt idx="8">
                  <c:v>22/01/2014</c:v>
                </c:pt>
                <c:pt idx="9">
                  <c:v>23/01/2014</c:v>
                </c:pt>
                <c:pt idx="10">
                  <c:v>24/01/2014</c:v>
                </c:pt>
                <c:pt idx="11">
                  <c:v>27/01/2014</c:v>
                </c:pt>
                <c:pt idx="12">
                  <c:v>28/01/2014</c:v>
                </c:pt>
                <c:pt idx="13">
                  <c:v>29/01/2014</c:v>
                </c:pt>
                <c:pt idx="14">
                  <c:v>30/01/2014</c:v>
                </c:pt>
                <c:pt idx="15">
                  <c:v>31/01/2014</c:v>
                </c:pt>
                <c:pt idx="16">
                  <c:v>03/02/2014</c:v>
                </c:pt>
                <c:pt idx="17">
                  <c:v>04/02/2014</c:v>
                </c:pt>
                <c:pt idx="18">
                  <c:v>05/02/2014</c:v>
                </c:pt>
                <c:pt idx="19">
                  <c:v>06/02/2014</c:v>
                </c:pt>
                <c:pt idx="20">
                  <c:v>07/02/2014</c:v>
                </c:pt>
                <c:pt idx="21">
                  <c:v>10/02/2014</c:v>
                </c:pt>
                <c:pt idx="22">
                  <c:v>11/02/2014</c:v>
                </c:pt>
                <c:pt idx="23">
                  <c:v>12/02/2014</c:v>
                </c:pt>
                <c:pt idx="24">
                  <c:v>13/02/2014</c:v>
                </c:pt>
                <c:pt idx="25">
                  <c:v>14/02/2014</c:v>
                </c:pt>
                <c:pt idx="26">
                  <c:v>17/02/2014</c:v>
                </c:pt>
                <c:pt idx="27">
                  <c:v>18/02/2014</c:v>
                </c:pt>
                <c:pt idx="28">
                  <c:v>19/02/2014</c:v>
                </c:pt>
                <c:pt idx="29">
                  <c:v>20/02/2014</c:v>
                </c:pt>
                <c:pt idx="30">
                  <c:v>21/02/2014</c:v>
                </c:pt>
                <c:pt idx="31">
                  <c:v>24/02/2014</c:v>
                </c:pt>
                <c:pt idx="32">
                  <c:v>25/02/2014</c:v>
                </c:pt>
                <c:pt idx="33">
                  <c:v>26/02/2014</c:v>
                </c:pt>
                <c:pt idx="34">
                  <c:v>27/02/2014</c:v>
                </c:pt>
                <c:pt idx="35">
                  <c:v>28/02/2014</c:v>
                </c:pt>
                <c:pt idx="36">
                  <c:v>05/03/2014</c:v>
                </c:pt>
                <c:pt idx="37">
                  <c:v>06/03/2014</c:v>
                </c:pt>
                <c:pt idx="38">
                  <c:v>07/03/2014</c:v>
                </c:pt>
                <c:pt idx="39">
                  <c:v>10/03/2014</c:v>
                </c:pt>
                <c:pt idx="40">
                  <c:v>11/03/2014</c:v>
                </c:pt>
                <c:pt idx="41">
                  <c:v>12/03/2014</c:v>
                </c:pt>
                <c:pt idx="42">
                  <c:v>13/03/2014</c:v>
                </c:pt>
                <c:pt idx="43">
                  <c:v>14/03/2014</c:v>
                </c:pt>
                <c:pt idx="44">
                  <c:v>17/03/2014</c:v>
                </c:pt>
                <c:pt idx="45">
                  <c:v>18/03/2014</c:v>
                </c:pt>
                <c:pt idx="46">
                  <c:v>19/03/2014</c:v>
                </c:pt>
                <c:pt idx="47">
                  <c:v>20/03/2014</c:v>
                </c:pt>
                <c:pt idx="48">
                  <c:v>21/03/2014</c:v>
                </c:pt>
                <c:pt idx="49">
                  <c:v>24/03/2014</c:v>
                </c:pt>
                <c:pt idx="50">
                  <c:v>25/03/2014</c:v>
                </c:pt>
                <c:pt idx="51">
                  <c:v>26/03/2014</c:v>
                </c:pt>
                <c:pt idx="52">
                  <c:v>27/03/2014</c:v>
                </c:pt>
                <c:pt idx="53">
                  <c:v>28/03/2014</c:v>
                </c:pt>
                <c:pt idx="54">
                  <c:v>31/03/2014</c:v>
                </c:pt>
                <c:pt idx="55">
                  <c:v>01/04/2014</c:v>
                </c:pt>
                <c:pt idx="56">
                  <c:v>02/04/2014</c:v>
                </c:pt>
                <c:pt idx="57">
                  <c:v>03/04/2014</c:v>
                </c:pt>
                <c:pt idx="58">
                  <c:v>04/04/2014</c:v>
                </c:pt>
                <c:pt idx="59">
                  <c:v>07/04/2014</c:v>
                </c:pt>
                <c:pt idx="60">
                  <c:v>08/04/2014</c:v>
                </c:pt>
                <c:pt idx="61">
                  <c:v>09/04/2014</c:v>
                </c:pt>
                <c:pt idx="62">
                  <c:v>10/04/2014</c:v>
                </c:pt>
                <c:pt idx="63">
                  <c:v>11/04/2014</c:v>
                </c:pt>
                <c:pt idx="64">
                  <c:v>14/04/2014</c:v>
                </c:pt>
                <c:pt idx="65">
                  <c:v>15/04/2014</c:v>
                </c:pt>
                <c:pt idx="66">
                  <c:v>16/04/2014</c:v>
                </c:pt>
                <c:pt idx="67">
                  <c:v>17/04/2014</c:v>
                </c:pt>
                <c:pt idx="68">
                  <c:v>22/04/2014</c:v>
                </c:pt>
                <c:pt idx="69">
                  <c:v>23/04/2014</c:v>
                </c:pt>
                <c:pt idx="70">
                  <c:v>24/04/2014</c:v>
                </c:pt>
                <c:pt idx="71">
                  <c:v>25/04/2014</c:v>
                </c:pt>
                <c:pt idx="72">
                  <c:v>28/04/2014</c:v>
                </c:pt>
                <c:pt idx="73">
                  <c:v>29/04/2014</c:v>
                </c:pt>
                <c:pt idx="74">
                  <c:v>30/04/2014</c:v>
                </c:pt>
                <c:pt idx="75">
                  <c:v>02/05/2014</c:v>
                </c:pt>
                <c:pt idx="76">
                  <c:v>05/05/2014</c:v>
                </c:pt>
                <c:pt idx="77">
                  <c:v>06/05/2014</c:v>
                </c:pt>
                <c:pt idx="78">
                  <c:v>07/05/2014</c:v>
                </c:pt>
                <c:pt idx="79">
                  <c:v>08/05/2014</c:v>
                </c:pt>
                <c:pt idx="80">
                  <c:v>09/05/2014</c:v>
                </c:pt>
                <c:pt idx="81">
                  <c:v>12/05/2014</c:v>
                </c:pt>
                <c:pt idx="82">
                  <c:v>13/05/2014</c:v>
                </c:pt>
                <c:pt idx="83">
                  <c:v>14/05/2014</c:v>
                </c:pt>
                <c:pt idx="84">
                  <c:v>15/05/2014</c:v>
                </c:pt>
                <c:pt idx="85">
                  <c:v>16/05/2014</c:v>
                </c:pt>
                <c:pt idx="86">
                  <c:v>19/05/2014</c:v>
                </c:pt>
                <c:pt idx="87">
                  <c:v>20/05/2014</c:v>
                </c:pt>
                <c:pt idx="88">
                  <c:v>21/05/2014</c:v>
                </c:pt>
                <c:pt idx="89">
                  <c:v>22/05/2014</c:v>
                </c:pt>
                <c:pt idx="90">
                  <c:v>23/05/2014</c:v>
                </c:pt>
                <c:pt idx="91">
                  <c:v>26/05/2014</c:v>
                </c:pt>
                <c:pt idx="92">
                  <c:v>27/05/2014</c:v>
                </c:pt>
                <c:pt idx="93">
                  <c:v>28/05/2014</c:v>
                </c:pt>
                <c:pt idx="94">
                  <c:v>29/05/2014</c:v>
                </c:pt>
                <c:pt idx="95">
                  <c:v>30/05/2014</c:v>
                </c:pt>
                <c:pt idx="96">
                  <c:v>02/06/2014</c:v>
                </c:pt>
                <c:pt idx="97">
                  <c:v>03/06/2014</c:v>
                </c:pt>
                <c:pt idx="98">
                  <c:v>04/06/2014</c:v>
                </c:pt>
                <c:pt idx="99">
                  <c:v>05/06/2014</c:v>
                </c:pt>
                <c:pt idx="100">
                  <c:v>06/06/2014</c:v>
                </c:pt>
                <c:pt idx="101">
                  <c:v>09/06/2014</c:v>
                </c:pt>
                <c:pt idx="102">
                  <c:v>10/06/2014</c:v>
                </c:pt>
                <c:pt idx="103">
                  <c:v>11/06/2014</c:v>
                </c:pt>
                <c:pt idx="104">
                  <c:v>12/06/2014</c:v>
                </c:pt>
                <c:pt idx="105">
                  <c:v>13/06/2014</c:v>
                </c:pt>
                <c:pt idx="106">
                  <c:v>16/06/2014</c:v>
                </c:pt>
                <c:pt idx="107">
                  <c:v>17/06/2014</c:v>
                </c:pt>
                <c:pt idx="108">
                  <c:v>18/06/2014</c:v>
                </c:pt>
                <c:pt idx="109">
                  <c:v>20/06/2014</c:v>
                </c:pt>
                <c:pt idx="110">
                  <c:v>23/06/2014</c:v>
                </c:pt>
                <c:pt idx="111">
                  <c:v>24/06/2014</c:v>
                </c:pt>
                <c:pt idx="112">
                  <c:v>25/06/2014</c:v>
                </c:pt>
                <c:pt idx="113">
                  <c:v>26/06/2014</c:v>
                </c:pt>
                <c:pt idx="114">
                  <c:v>27/06/2014</c:v>
                </c:pt>
                <c:pt idx="115">
                  <c:v>30/06/2014</c:v>
                </c:pt>
                <c:pt idx="116">
                  <c:v>01/07/2014</c:v>
                </c:pt>
                <c:pt idx="117">
                  <c:v>02/07/2014</c:v>
                </c:pt>
                <c:pt idx="118">
                  <c:v>03/07/2014</c:v>
                </c:pt>
                <c:pt idx="119">
                  <c:v>04/07/2014</c:v>
                </c:pt>
                <c:pt idx="120">
                  <c:v>07/07/2014</c:v>
                </c:pt>
                <c:pt idx="121">
                  <c:v>08/07/2014</c:v>
                </c:pt>
                <c:pt idx="122">
                  <c:v>09/07/2014</c:v>
                </c:pt>
                <c:pt idx="123">
                  <c:v>10/07/2014</c:v>
                </c:pt>
                <c:pt idx="124">
                  <c:v>11/07/2014</c:v>
                </c:pt>
                <c:pt idx="125">
                  <c:v>14/07/2014</c:v>
                </c:pt>
                <c:pt idx="126">
                  <c:v>15/07/2014</c:v>
                </c:pt>
                <c:pt idx="127">
                  <c:v>16/07/2014</c:v>
                </c:pt>
                <c:pt idx="128">
                  <c:v>17/07/2014</c:v>
                </c:pt>
                <c:pt idx="129">
                  <c:v>18/07/2014</c:v>
                </c:pt>
                <c:pt idx="130">
                  <c:v>21/07/2014</c:v>
                </c:pt>
                <c:pt idx="131">
                  <c:v>22/07/2014</c:v>
                </c:pt>
                <c:pt idx="132">
                  <c:v>23/07/2014</c:v>
                </c:pt>
                <c:pt idx="133">
                  <c:v>24/07/2014</c:v>
                </c:pt>
                <c:pt idx="134">
                  <c:v>25/07/2014</c:v>
                </c:pt>
                <c:pt idx="135">
                  <c:v>28/07/2014</c:v>
                </c:pt>
                <c:pt idx="136">
                  <c:v>29/07/2014</c:v>
                </c:pt>
                <c:pt idx="137">
                  <c:v>30/07/2014</c:v>
                </c:pt>
                <c:pt idx="138">
                  <c:v>31/07/2014</c:v>
                </c:pt>
                <c:pt idx="139">
                  <c:v>01/08/2014</c:v>
                </c:pt>
                <c:pt idx="140">
                  <c:v>04/08/2014</c:v>
                </c:pt>
                <c:pt idx="141">
                  <c:v>05/08/2014</c:v>
                </c:pt>
                <c:pt idx="142">
                  <c:v>06/08/2014</c:v>
                </c:pt>
                <c:pt idx="143">
                  <c:v>07/08/2014</c:v>
                </c:pt>
                <c:pt idx="144">
                  <c:v>08/08/2014</c:v>
                </c:pt>
                <c:pt idx="145">
                  <c:v>11/08/2014</c:v>
                </c:pt>
                <c:pt idx="146">
                  <c:v>12/08/2014</c:v>
                </c:pt>
                <c:pt idx="147">
                  <c:v>13/08/2014</c:v>
                </c:pt>
                <c:pt idx="148">
                  <c:v>14/08/2014</c:v>
                </c:pt>
                <c:pt idx="149">
                  <c:v>15/08/2014</c:v>
                </c:pt>
                <c:pt idx="150">
                  <c:v>18/08/2014</c:v>
                </c:pt>
                <c:pt idx="151">
                  <c:v>19/08/2014</c:v>
                </c:pt>
                <c:pt idx="152">
                  <c:v>20/08/2014</c:v>
                </c:pt>
                <c:pt idx="153">
                  <c:v>21/08/2014</c:v>
                </c:pt>
                <c:pt idx="154">
                  <c:v>22/08/2014</c:v>
                </c:pt>
                <c:pt idx="155">
                  <c:v>25/08/2014</c:v>
                </c:pt>
                <c:pt idx="156">
                  <c:v>26/08/2014</c:v>
                </c:pt>
                <c:pt idx="157">
                  <c:v>27/08/2014</c:v>
                </c:pt>
                <c:pt idx="158">
                  <c:v>28/08/2014</c:v>
                </c:pt>
                <c:pt idx="159">
                  <c:v>29/08/2014</c:v>
                </c:pt>
                <c:pt idx="160">
                  <c:v>01/09/2014</c:v>
                </c:pt>
                <c:pt idx="161">
                  <c:v>02/09/2014</c:v>
                </c:pt>
                <c:pt idx="162">
                  <c:v>03/09/2014</c:v>
                </c:pt>
                <c:pt idx="163">
                  <c:v>04/09/2014</c:v>
                </c:pt>
                <c:pt idx="164">
                  <c:v>05/09/2014</c:v>
                </c:pt>
                <c:pt idx="165">
                  <c:v>08/09/2014</c:v>
                </c:pt>
                <c:pt idx="166">
                  <c:v>09/09/2014</c:v>
                </c:pt>
                <c:pt idx="167">
                  <c:v>10/09/2014</c:v>
                </c:pt>
                <c:pt idx="168">
                  <c:v>11/09/2014</c:v>
                </c:pt>
                <c:pt idx="169">
                  <c:v>12/09/2014</c:v>
                </c:pt>
                <c:pt idx="170">
                  <c:v>15/09/2014</c:v>
                </c:pt>
                <c:pt idx="171">
                  <c:v>16/09/2014</c:v>
                </c:pt>
                <c:pt idx="172">
                  <c:v>17/09/2014</c:v>
                </c:pt>
                <c:pt idx="173">
                  <c:v>18/09/2014</c:v>
                </c:pt>
                <c:pt idx="174">
                  <c:v>19/09/2014</c:v>
                </c:pt>
                <c:pt idx="175">
                  <c:v>22/09/2014</c:v>
                </c:pt>
                <c:pt idx="176">
                  <c:v>23/09/2014</c:v>
                </c:pt>
                <c:pt idx="177">
                  <c:v>24/09/2014</c:v>
                </c:pt>
                <c:pt idx="178">
                  <c:v>25/09/2014</c:v>
                </c:pt>
                <c:pt idx="179">
                  <c:v>26/09/2014</c:v>
                </c:pt>
                <c:pt idx="180">
                  <c:v>29/09/2014</c:v>
                </c:pt>
                <c:pt idx="181">
                  <c:v>30/09/2014</c:v>
                </c:pt>
                <c:pt idx="182">
                  <c:v>01/10/2014</c:v>
                </c:pt>
                <c:pt idx="183">
                  <c:v>02/10/2014</c:v>
                </c:pt>
                <c:pt idx="184">
                  <c:v>03/10/2014</c:v>
                </c:pt>
                <c:pt idx="185">
                  <c:v>06/10/2014</c:v>
                </c:pt>
                <c:pt idx="186">
                  <c:v>07/10/2014</c:v>
                </c:pt>
                <c:pt idx="187">
                  <c:v>08/10/2014</c:v>
                </c:pt>
                <c:pt idx="188">
                  <c:v>09/10/2014</c:v>
                </c:pt>
                <c:pt idx="189">
                  <c:v>10/10/2014</c:v>
                </c:pt>
                <c:pt idx="190">
                  <c:v>13/10/2014</c:v>
                </c:pt>
                <c:pt idx="191">
                  <c:v>14/10/2014</c:v>
                </c:pt>
                <c:pt idx="192">
                  <c:v>15/10/2014</c:v>
                </c:pt>
                <c:pt idx="193">
                  <c:v>16/10/2014</c:v>
                </c:pt>
                <c:pt idx="194">
                  <c:v>17/10/2014</c:v>
                </c:pt>
                <c:pt idx="195">
                  <c:v>20/10/2014</c:v>
                </c:pt>
                <c:pt idx="196">
                  <c:v>21/10/2014</c:v>
                </c:pt>
                <c:pt idx="197">
                  <c:v>22/10/2014</c:v>
                </c:pt>
                <c:pt idx="198">
                  <c:v>23/10/2014</c:v>
                </c:pt>
                <c:pt idx="199">
                  <c:v>24/10/2014</c:v>
                </c:pt>
                <c:pt idx="200">
                  <c:v>27/10/2014</c:v>
                </c:pt>
                <c:pt idx="201">
                  <c:v>28/10/2014</c:v>
                </c:pt>
                <c:pt idx="202">
                  <c:v>29/10/2014</c:v>
                </c:pt>
                <c:pt idx="203">
                  <c:v>30/10/2014</c:v>
                </c:pt>
                <c:pt idx="204">
                  <c:v>31/10/2014</c:v>
                </c:pt>
                <c:pt idx="205">
                  <c:v>03/11/2014</c:v>
                </c:pt>
                <c:pt idx="206">
                  <c:v>04/11/2014</c:v>
                </c:pt>
                <c:pt idx="207">
                  <c:v>05/11/2014</c:v>
                </c:pt>
                <c:pt idx="208">
                  <c:v>06/11/2014</c:v>
                </c:pt>
                <c:pt idx="209">
                  <c:v>07/11/2014</c:v>
                </c:pt>
                <c:pt idx="210">
                  <c:v>10/11/2014</c:v>
                </c:pt>
                <c:pt idx="211">
                  <c:v>11/11/2014</c:v>
                </c:pt>
                <c:pt idx="212">
                  <c:v>12/11/2014</c:v>
                </c:pt>
                <c:pt idx="213">
                  <c:v>13/11/2014</c:v>
                </c:pt>
                <c:pt idx="214">
                  <c:v>14/11/2014</c:v>
                </c:pt>
                <c:pt idx="215">
                  <c:v>17/11/2014</c:v>
                </c:pt>
                <c:pt idx="216">
                  <c:v>18/11/2014</c:v>
                </c:pt>
                <c:pt idx="217">
                  <c:v>19/11/2014</c:v>
                </c:pt>
                <c:pt idx="218">
                  <c:v>20/11/2014</c:v>
                </c:pt>
                <c:pt idx="219">
                  <c:v>21/11/2014</c:v>
                </c:pt>
                <c:pt idx="220">
                  <c:v>24/11/2014</c:v>
                </c:pt>
                <c:pt idx="221">
                  <c:v>25/11/2014</c:v>
                </c:pt>
                <c:pt idx="222">
                  <c:v>26/11/2014</c:v>
                </c:pt>
                <c:pt idx="223">
                  <c:v>27/11/2014</c:v>
                </c:pt>
                <c:pt idx="224">
                  <c:v>28/11/2014</c:v>
                </c:pt>
                <c:pt idx="225">
                  <c:v>01/12/2014</c:v>
                </c:pt>
                <c:pt idx="226">
                  <c:v>02/12/2014</c:v>
                </c:pt>
                <c:pt idx="227">
                  <c:v>03/12/2014</c:v>
                </c:pt>
                <c:pt idx="228">
                  <c:v>04/12/2014</c:v>
                </c:pt>
                <c:pt idx="229">
                  <c:v>05/12/2014</c:v>
                </c:pt>
                <c:pt idx="230">
                  <c:v>08/12/2014</c:v>
                </c:pt>
                <c:pt idx="231">
                  <c:v>09/12/2014</c:v>
                </c:pt>
                <c:pt idx="232">
                  <c:v>10/12/2014</c:v>
                </c:pt>
                <c:pt idx="233">
                  <c:v>11/12/2014</c:v>
                </c:pt>
                <c:pt idx="234">
                  <c:v>12/12/2014</c:v>
                </c:pt>
                <c:pt idx="235">
                  <c:v>15/12/2014</c:v>
                </c:pt>
                <c:pt idx="236">
                  <c:v>16/12/2014</c:v>
                </c:pt>
                <c:pt idx="237">
                  <c:v>17/12/2014</c:v>
                </c:pt>
                <c:pt idx="238">
                  <c:v>18/12/2014</c:v>
                </c:pt>
                <c:pt idx="239">
                  <c:v>19/12/2014</c:v>
                </c:pt>
                <c:pt idx="240">
                  <c:v>22/12/2014</c:v>
                </c:pt>
                <c:pt idx="241">
                  <c:v>23/12/2014</c:v>
                </c:pt>
                <c:pt idx="242">
                  <c:v>24/12/2014</c:v>
                </c:pt>
                <c:pt idx="243">
                  <c:v>26/12/2014</c:v>
                </c:pt>
                <c:pt idx="244">
                  <c:v>29/12/2014</c:v>
                </c:pt>
                <c:pt idx="245">
                  <c:v>30/12/2014</c:v>
                </c:pt>
                <c:pt idx="246">
                  <c:v>31/12/2014</c:v>
                </c:pt>
                <c:pt idx="247">
                  <c:v>02/01/2015</c:v>
                </c:pt>
                <c:pt idx="248">
                  <c:v>05/01/2015</c:v>
                </c:pt>
                <c:pt idx="249">
                  <c:v>06/01/2015</c:v>
                </c:pt>
                <c:pt idx="250">
                  <c:v>07/01/2015</c:v>
                </c:pt>
                <c:pt idx="251">
                  <c:v>08/01/2015</c:v>
                </c:pt>
                <c:pt idx="252">
                  <c:v>09/01/2015</c:v>
                </c:pt>
                <c:pt idx="253">
                  <c:v>12/01/2015</c:v>
                </c:pt>
                <c:pt idx="254">
                  <c:v>13/01/2015</c:v>
                </c:pt>
                <c:pt idx="255">
                  <c:v>14/01/2015</c:v>
                </c:pt>
                <c:pt idx="256">
                  <c:v>15/01/2015</c:v>
                </c:pt>
                <c:pt idx="257">
                  <c:v>16/01/2015</c:v>
                </c:pt>
                <c:pt idx="258">
                  <c:v>19/01/2015</c:v>
                </c:pt>
                <c:pt idx="259">
                  <c:v>20/01/2015</c:v>
                </c:pt>
                <c:pt idx="260">
                  <c:v>21/01/2015</c:v>
                </c:pt>
                <c:pt idx="261">
                  <c:v>22/01/2015</c:v>
                </c:pt>
                <c:pt idx="262">
                  <c:v>23/01/2015</c:v>
                </c:pt>
                <c:pt idx="263">
                  <c:v>26/01/2015</c:v>
                </c:pt>
                <c:pt idx="264">
                  <c:v>27/01/2015</c:v>
                </c:pt>
                <c:pt idx="265">
                  <c:v>28/01/2015</c:v>
                </c:pt>
                <c:pt idx="266">
                  <c:v>29/01/2015</c:v>
                </c:pt>
                <c:pt idx="267">
                  <c:v>30/01/2015</c:v>
                </c:pt>
                <c:pt idx="268">
                  <c:v>02/02/2015</c:v>
                </c:pt>
                <c:pt idx="269">
                  <c:v>03/02/2015</c:v>
                </c:pt>
                <c:pt idx="270">
                  <c:v>04/02/2015</c:v>
                </c:pt>
                <c:pt idx="271">
                  <c:v>05/02/2015</c:v>
                </c:pt>
                <c:pt idx="272">
                  <c:v>06/02/2015</c:v>
                </c:pt>
                <c:pt idx="273">
                  <c:v>09/02/2015</c:v>
                </c:pt>
                <c:pt idx="274">
                  <c:v>10/02/2015</c:v>
                </c:pt>
                <c:pt idx="275">
                  <c:v>11/02/2015</c:v>
                </c:pt>
                <c:pt idx="276">
                  <c:v>12/02/2015</c:v>
                </c:pt>
                <c:pt idx="277">
                  <c:v>13/02/2015</c:v>
                </c:pt>
                <c:pt idx="278">
                  <c:v>18/02/2015</c:v>
                </c:pt>
                <c:pt idx="279">
                  <c:v>19/02/2015</c:v>
                </c:pt>
                <c:pt idx="280">
                  <c:v>20/02/2015</c:v>
                </c:pt>
                <c:pt idx="281">
                  <c:v>23/02/2015</c:v>
                </c:pt>
                <c:pt idx="282">
                  <c:v>24/02/2015</c:v>
                </c:pt>
                <c:pt idx="283">
                  <c:v>25/02/2015</c:v>
                </c:pt>
                <c:pt idx="284">
                  <c:v>26/02/2015</c:v>
                </c:pt>
                <c:pt idx="285">
                  <c:v>27/02/2015</c:v>
                </c:pt>
                <c:pt idx="286">
                  <c:v>02/03/2015</c:v>
                </c:pt>
                <c:pt idx="287">
                  <c:v>03/03/2015</c:v>
                </c:pt>
                <c:pt idx="288">
                  <c:v>04/03/2015</c:v>
                </c:pt>
                <c:pt idx="289">
                  <c:v>05/03/2015</c:v>
                </c:pt>
                <c:pt idx="290">
                  <c:v>06/03/2015</c:v>
                </c:pt>
                <c:pt idx="291">
                  <c:v>09/03/2015</c:v>
                </c:pt>
                <c:pt idx="292">
                  <c:v>10/03/2015</c:v>
                </c:pt>
                <c:pt idx="293">
                  <c:v>11/03/2015</c:v>
                </c:pt>
                <c:pt idx="294">
                  <c:v>12/03/2015</c:v>
                </c:pt>
                <c:pt idx="295">
                  <c:v>13/03/2015</c:v>
                </c:pt>
                <c:pt idx="296">
                  <c:v>16/03/2015</c:v>
                </c:pt>
                <c:pt idx="297">
                  <c:v>17/03/2015</c:v>
                </c:pt>
                <c:pt idx="298">
                  <c:v>18/03/2015</c:v>
                </c:pt>
                <c:pt idx="299">
                  <c:v>19/03/2015</c:v>
                </c:pt>
                <c:pt idx="300">
                  <c:v>20/03/2015</c:v>
                </c:pt>
                <c:pt idx="301">
                  <c:v>23/03/2015</c:v>
                </c:pt>
                <c:pt idx="302">
                  <c:v>24/03/2015</c:v>
                </c:pt>
                <c:pt idx="303">
                  <c:v>25/03/2015</c:v>
                </c:pt>
                <c:pt idx="304">
                  <c:v>26/03/2015</c:v>
                </c:pt>
                <c:pt idx="305">
                  <c:v>27/03/2015</c:v>
                </c:pt>
                <c:pt idx="306">
                  <c:v>30/03/2015</c:v>
                </c:pt>
                <c:pt idx="307">
                  <c:v>31/03/2015</c:v>
                </c:pt>
                <c:pt idx="308">
                  <c:v>01/04/2015</c:v>
                </c:pt>
                <c:pt idx="309">
                  <c:v>02/04/2015</c:v>
                </c:pt>
                <c:pt idx="310">
                  <c:v>06/04/2015</c:v>
                </c:pt>
                <c:pt idx="311">
                  <c:v>07/04/2015</c:v>
                </c:pt>
                <c:pt idx="312">
                  <c:v>08/04/2015</c:v>
                </c:pt>
                <c:pt idx="313">
                  <c:v>09/04/2015</c:v>
                </c:pt>
                <c:pt idx="314">
                  <c:v>10/04/2015</c:v>
                </c:pt>
                <c:pt idx="315">
                  <c:v>13/04/2015</c:v>
                </c:pt>
                <c:pt idx="316">
                  <c:v>14/04/2015</c:v>
                </c:pt>
                <c:pt idx="317">
                  <c:v>15/04/2015</c:v>
                </c:pt>
                <c:pt idx="318">
                  <c:v>16/04/2015</c:v>
                </c:pt>
                <c:pt idx="319">
                  <c:v>17/04/2015</c:v>
                </c:pt>
                <c:pt idx="320">
                  <c:v>20/04/2015</c:v>
                </c:pt>
                <c:pt idx="321">
                  <c:v>22/04/2015</c:v>
                </c:pt>
                <c:pt idx="322">
                  <c:v>23/04/2015</c:v>
                </c:pt>
                <c:pt idx="323">
                  <c:v>24/04/2015</c:v>
                </c:pt>
                <c:pt idx="324">
                  <c:v>27/04/2015</c:v>
                </c:pt>
                <c:pt idx="325">
                  <c:v>28/04/2015</c:v>
                </c:pt>
                <c:pt idx="326">
                  <c:v>29/04/2015</c:v>
                </c:pt>
                <c:pt idx="327">
                  <c:v>30/04/2015</c:v>
                </c:pt>
                <c:pt idx="328">
                  <c:v>04/05/2015</c:v>
                </c:pt>
                <c:pt idx="329">
                  <c:v>05/05/2015</c:v>
                </c:pt>
                <c:pt idx="330">
                  <c:v>06/05/2015</c:v>
                </c:pt>
                <c:pt idx="331">
                  <c:v>07/05/2015</c:v>
                </c:pt>
                <c:pt idx="332">
                  <c:v>08/05/2015</c:v>
                </c:pt>
                <c:pt idx="333">
                  <c:v>11/05/2015</c:v>
                </c:pt>
                <c:pt idx="334">
                  <c:v>12/05/2015</c:v>
                </c:pt>
                <c:pt idx="335">
                  <c:v>13/05/2015</c:v>
                </c:pt>
                <c:pt idx="336">
                  <c:v>14/05/2015</c:v>
                </c:pt>
                <c:pt idx="337">
                  <c:v>15/05/2015</c:v>
                </c:pt>
                <c:pt idx="338">
                  <c:v>18/05/2015</c:v>
                </c:pt>
                <c:pt idx="339">
                  <c:v>19/05/2015</c:v>
                </c:pt>
                <c:pt idx="340">
                  <c:v>20/05/2015</c:v>
                </c:pt>
                <c:pt idx="341">
                  <c:v>21/05/2015</c:v>
                </c:pt>
                <c:pt idx="342">
                  <c:v>22/05/2015</c:v>
                </c:pt>
                <c:pt idx="343">
                  <c:v>25/05/2015</c:v>
                </c:pt>
                <c:pt idx="344">
                  <c:v>26/05/2015</c:v>
                </c:pt>
                <c:pt idx="345">
                  <c:v>27/05/2015</c:v>
                </c:pt>
                <c:pt idx="346">
                  <c:v>28/05/2015</c:v>
                </c:pt>
                <c:pt idx="347">
                  <c:v>29/05/2015</c:v>
                </c:pt>
                <c:pt idx="348">
                  <c:v>01/06/2015</c:v>
                </c:pt>
                <c:pt idx="349">
                  <c:v>02/06/2015</c:v>
                </c:pt>
                <c:pt idx="350">
                  <c:v>03/06/2015</c:v>
                </c:pt>
                <c:pt idx="351">
                  <c:v>05/06/2015</c:v>
                </c:pt>
                <c:pt idx="352">
                  <c:v>08/06/2015</c:v>
                </c:pt>
                <c:pt idx="353">
                  <c:v>09/06/2015</c:v>
                </c:pt>
                <c:pt idx="354">
                  <c:v>10/06/2015</c:v>
                </c:pt>
                <c:pt idx="355">
                  <c:v>11/06/2015</c:v>
                </c:pt>
                <c:pt idx="356">
                  <c:v>12/06/2015</c:v>
                </c:pt>
              </c:strCache>
            </c:strRef>
          </c:cat>
          <c:val>
            <c:numRef>
              <c:f>IPCA!$E$9:$E$367</c:f>
              <c:numCache>
                <c:formatCode>#,##0.00</c:formatCode>
                <c:ptCount val="359"/>
                <c:pt idx="0">
                  <c:v>4.75</c:v>
                </c:pt>
                <c:pt idx="1">
                  <c:v>5.32</c:v>
                </c:pt>
                <c:pt idx="2">
                  <c:v>5.32</c:v>
                </c:pt>
                <c:pt idx="3">
                  <c:v>5.2</c:v>
                </c:pt>
                <c:pt idx="4">
                  <c:v>5.2</c:v>
                </c:pt>
                <c:pt idx="5">
                  <c:v>5.5</c:v>
                </c:pt>
                <c:pt idx="6">
                  <c:v>5.25</c:v>
                </c:pt>
                <c:pt idx="7">
                  <c:v>5.2</c:v>
                </c:pt>
                <c:pt idx="8">
                  <c:v>5.25</c:v>
                </c:pt>
                <c:pt idx="9" formatCode="General">
                  <c:v>5.23</c:v>
                </c:pt>
                <c:pt idx="10" formatCode="General">
                  <c:v>5.2</c:v>
                </c:pt>
                <c:pt idx="11" formatCode="General">
                  <c:v>5.23</c:v>
                </c:pt>
                <c:pt idx="12" formatCode="General">
                  <c:v>5.23</c:v>
                </c:pt>
                <c:pt idx="13" formatCode="General">
                  <c:v>5.38</c:v>
                </c:pt>
                <c:pt idx="14" formatCode="General">
                  <c:v>5.38</c:v>
                </c:pt>
                <c:pt idx="15" formatCode="General">
                  <c:v>5.38</c:v>
                </c:pt>
                <c:pt idx="16" formatCode="General">
                  <c:v>5.38</c:v>
                </c:pt>
                <c:pt idx="17" formatCode="General">
                  <c:v>5.38</c:v>
                </c:pt>
                <c:pt idx="18" formatCode="General">
                  <c:v>5.38</c:v>
                </c:pt>
                <c:pt idx="19" formatCode="General">
                  <c:v>5.38</c:v>
                </c:pt>
                <c:pt idx="20" formatCode="General">
                  <c:v>5.25</c:v>
                </c:pt>
                <c:pt idx="21" formatCode="General">
                  <c:v>5.38</c:v>
                </c:pt>
                <c:pt idx="22" formatCode="General">
                  <c:v>5.38</c:v>
                </c:pt>
                <c:pt idx="23" formatCode="General">
                  <c:v>5.38</c:v>
                </c:pt>
                <c:pt idx="24" formatCode="General">
                  <c:v>5.23</c:v>
                </c:pt>
                <c:pt idx="25" formatCode="General">
                  <c:v>5.16</c:v>
                </c:pt>
                <c:pt idx="26" formatCode="General">
                  <c:v>5.16</c:v>
                </c:pt>
                <c:pt idx="27" formatCode="General">
                  <c:v>5.16</c:v>
                </c:pt>
                <c:pt idx="28" formatCode="General">
                  <c:v>5.15</c:v>
                </c:pt>
                <c:pt idx="29" formatCode="General">
                  <c:v>5.16</c:v>
                </c:pt>
                <c:pt idx="30" formatCode="General">
                  <c:v>5.16</c:v>
                </c:pt>
                <c:pt idx="31" formatCode="General">
                  <c:v>5.18</c:v>
                </c:pt>
                <c:pt idx="32" formatCode="General">
                  <c:v>5.18</c:v>
                </c:pt>
                <c:pt idx="33" formatCode="General">
                  <c:v>5.18</c:v>
                </c:pt>
                <c:pt idx="34" formatCode="General">
                  <c:v>5.16</c:v>
                </c:pt>
                <c:pt idx="35" formatCode="General">
                  <c:v>5.17</c:v>
                </c:pt>
                <c:pt idx="36" formatCode="General">
                  <c:v>5.17</c:v>
                </c:pt>
                <c:pt idx="37" formatCode="General">
                  <c:v>5.17</c:v>
                </c:pt>
                <c:pt idx="38" formatCode="General">
                  <c:v>5.16</c:v>
                </c:pt>
                <c:pt idx="39" formatCode="General">
                  <c:v>5.17</c:v>
                </c:pt>
                <c:pt idx="40" formatCode="General">
                  <c:v>5.17</c:v>
                </c:pt>
                <c:pt idx="41" formatCode="General">
                  <c:v>5.16</c:v>
                </c:pt>
                <c:pt idx="42" formatCode="General">
                  <c:v>5.16</c:v>
                </c:pt>
                <c:pt idx="43" formatCode="General">
                  <c:v>5.16</c:v>
                </c:pt>
                <c:pt idx="44" formatCode="General">
                  <c:v>5.18</c:v>
                </c:pt>
                <c:pt idx="45" formatCode="General">
                  <c:v>5.17</c:v>
                </c:pt>
                <c:pt idx="46" formatCode="General">
                  <c:v>5.17</c:v>
                </c:pt>
                <c:pt idx="47" formatCode="General">
                  <c:v>5.18</c:v>
                </c:pt>
                <c:pt idx="48" formatCode="General">
                  <c:v>5.17</c:v>
                </c:pt>
                <c:pt idx="49" formatCode="General">
                  <c:v>5.17</c:v>
                </c:pt>
                <c:pt idx="50" formatCode="General">
                  <c:v>5.17</c:v>
                </c:pt>
                <c:pt idx="51" formatCode="General">
                  <c:v>5.17</c:v>
                </c:pt>
                <c:pt idx="52" formatCode="General">
                  <c:v>5.17</c:v>
                </c:pt>
                <c:pt idx="53" formatCode="General">
                  <c:v>5.17</c:v>
                </c:pt>
                <c:pt idx="54" formatCode="General">
                  <c:v>5.16</c:v>
                </c:pt>
                <c:pt idx="55" formatCode="General">
                  <c:v>5.16</c:v>
                </c:pt>
                <c:pt idx="56" formatCode="General">
                  <c:v>5.16</c:v>
                </c:pt>
                <c:pt idx="57" formatCode="General">
                  <c:v>5.16</c:v>
                </c:pt>
                <c:pt idx="58" formatCode="General">
                  <c:v>5.16</c:v>
                </c:pt>
                <c:pt idx="59" formatCode="General">
                  <c:v>5.17</c:v>
                </c:pt>
                <c:pt idx="60" formatCode="General">
                  <c:v>5.17</c:v>
                </c:pt>
                <c:pt idx="61" formatCode="General">
                  <c:v>5.17</c:v>
                </c:pt>
                <c:pt idx="62" formatCode="General">
                  <c:v>5.17</c:v>
                </c:pt>
                <c:pt idx="63" formatCode="General">
                  <c:v>5.17</c:v>
                </c:pt>
                <c:pt idx="64" formatCode="General">
                  <c:v>5.16</c:v>
                </c:pt>
                <c:pt idx="65" formatCode="General">
                  <c:v>5.16</c:v>
                </c:pt>
                <c:pt idx="66" formatCode="General">
                  <c:v>5.16</c:v>
                </c:pt>
                <c:pt idx="67" formatCode="General">
                  <c:v>5.19</c:v>
                </c:pt>
                <c:pt idx="68" formatCode="General">
                  <c:v>5.18</c:v>
                </c:pt>
                <c:pt idx="69" formatCode="General">
                  <c:v>5.2</c:v>
                </c:pt>
                <c:pt idx="70" formatCode="General">
                  <c:v>5.2</c:v>
                </c:pt>
                <c:pt idx="71" formatCode="General">
                  <c:v>5.2</c:v>
                </c:pt>
                <c:pt idx="72" formatCode="General">
                  <c:v>5.2</c:v>
                </c:pt>
                <c:pt idx="73" formatCode="General">
                  <c:v>5.2</c:v>
                </c:pt>
                <c:pt idx="74" formatCode="General">
                  <c:v>5.18</c:v>
                </c:pt>
                <c:pt idx="75" formatCode="General">
                  <c:v>5.18</c:v>
                </c:pt>
                <c:pt idx="76" formatCode="General">
                  <c:v>5.13</c:v>
                </c:pt>
                <c:pt idx="77" formatCode="General">
                  <c:v>5.13</c:v>
                </c:pt>
                <c:pt idx="78" formatCode="General">
                  <c:v>5.13</c:v>
                </c:pt>
                <c:pt idx="79" formatCode="General">
                  <c:v>5.0999999999999996</c:v>
                </c:pt>
                <c:pt idx="80" formatCode="General">
                  <c:v>5.0999999999999996</c:v>
                </c:pt>
                <c:pt idx="81" formatCode="General">
                  <c:v>5.05</c:v>
                </c:pt>
                <c:pt idx="82" formatCode="General">
                  <c:v>5.05</c:v>
                </c:pt>
                <c:pt idx="83" formatCode="General">
                  <c:v>5.05</c:v>
                </c:pt>
                <c:pt idx="84" formatCode="General">
                  <c:v>5.05</c:v>
                </c:pt>
                <c:pt idx="85" formatCode="General">
                  <c:v>5.0999999999999996</c:v>
                </c:pt>
                <c:pt idx="86" formatCode="General">
                  <c:v>5.0999999999999996</c:v>
                </c:pt>
                <c:pt idx="87" formatCode="General">
                  <c:v>5.0999999999999996</c:v>
                </c:pt>
                <c:pt idx="88" formatCode="General">
                  <c:v>5.0999999999999996</c:v>
                </c:pt>
                <c:pt idx="89" formatCode="General">
                  <c:v>5.12</c:v>
                </c:pt>
                <c:pt idx="90" formatCode="General">
                  <c:v>5.12</c:v>
                </c:pt>
                <c:pt idx="91" formatCode="General">
                  <c:v>5.15</c:v>
                </c:pt>
                <c:pt idx="92" formatCode="General">
                  <c:v>5.15</c:v>
                </c:pt>
                <c:pt idx="93" formatCode="General">
                  <c:v>5.15</c:v>
                </c:pt>
                <c:pt idx="94" formatCode="General">
                  <c:v>5.18</c:v>
                </c:pt>
                <c:pt idx="95" formatCode="General">
                  <c:v>5.18</c:v>
                </c:pt>
                <c:pt idx="96" formatCode="General">
                  <c:v>5.19</c:v>
                </c:pt>
                <c:pt idx="97" formatCode="General">
                  <c:v>5.18</c:v>
                </c:pt>
                <c:pt idx="98" formatCode="General">
                  <c:v>5.18</c:v>
                </c:pt>
                <c:pt idx="99" formatCode="General">
                  <c:v>5.18</c:v>
                </c:pt>
                <c:pt idx="100" formatCode="General">
                  <c:v>5.18</c:v>
                </c:pt>
                <c:pt idx="101" formatCode="General">
                  <c:v>5.2</c:v>
                </c:pt>
                <c:pt idx="102" formatCode="General">
                  <c:v>5.2</c:v>
                </c:pt>
                <c:pt idx="103" formatCode="General">
                  <c:v>5.2</c:v>
                </c:pt>
                <c:pt idx="104" formatCode="General">
                  <c:v>5.2</c:v>
                </c:pt>
                <c:pt idx="105" formatCode="General">
                  <c:v>5.2</c:v>
                </c:pt>
                <c:pt idx="106" formatCode="General">
                  <c:v>5.28</c:v>
                </c:pt>
                <c:pt idx="107" formatCode="General">
                  <c:v>5.2</c:v>
                </c:pt>
                <c:pt idx="108" formatCode="General">
                  <c:v>5.2</c:v>
                </c:pt>
                <c:pt idx="109" formatCode="General">
                  <c:v>5.2</c:v>
                </c:pt>
                <c:pt idx="110" formatCode="General">
                  <c:v>5.19</c:v>
                </c:pt>
                <c:pt idx="111" formatCode="General">
                  <c:v>5.19</c:v>
                </c:pt>
                <c:pt idx="112" formatCode="General">
                  <c:v>5.2</c:v>
                </c:pt>
                <c:pt idx="113" formatCode="General">
                  <c:v>5.2</c:v>
                </c:pt>
                <c:pt idx="114" formatCode="General">
                  <c:v>5.2</c:v>
                </c:pt>
                <c:pt idx="115" formatCode="General">
                  <c:v>5.2</c:v>
                </c:pt>
                <c:pt idx="116" formatCode="General">
                  <c:v>5.2</c:v>
                </c:pt>
                <c:pt idx="117" formatCode="General">
                  <c:v>5.2</c:v>
                </c:pt>
                <c:pt idx="118" formatCode="General">
                  <c:v>5.2</c:v>
                </c:pt>
                <c:pt idx="119" formatCode="General">
                  <c:v>5.2</c:v>
                </c:pt>
                <c:pt idx="120" formatCode="General">
                  <c:v>5.28</c:v>
                </c:pt>
                <c:pt idx="121" formatCode="General">
                  <c:v>5.28</c:v>
                </c:pt>
                <c:pt idx="122" formatCode="General">
                  <c:v>5.28</c:v>
                </c:pt>
                <c:pt idx="123" formatCode="General">
                  <c:v>5.2</c:v>
                </c:pt>
                <c:pt idx="124" formatCode="General">
                  <c:v>5.28</c:v>
                </c:pt>
                <c:pt idx="125" formatCode="General">
                  <c:v>5.2</c:v>
                </c:pt>
                <c:pt idx="126" formatCode="General">
                  <c:v>5.28</c:v>
                </c:pt>
                <c:pt idx="127" formatCode="General">
                  <c:v>5.28</c:v>
                </c:pt>
                <c:pt idx="128" formatCode="General">
                  <c:v>5.35</c:v>
                </c:pt>
                <c:pt idx="129" formatCode="General">
                  <c:v>5.35</c:v>
                </c:pt>
                <c:pt idx="130" formatCode="General">
                  <c:v>5.2</c:v>
                </c:pt>
                <c:pt idx="131" formatCode="General">
                  <c:v>5.2</c:v>
                </c:pt>
                <c:pt idx="132" formatCode="General">
                  <c:v>5.35</c:v>
                </c:pt>
                <c:pt idx="133" formatCode="General">
                  <c:v>5.35</c:v>
                </c:pt>
                <c:pt idx="134" formatCode="General">
                  <c:v>5.35</c:v>
                </c:pt>
                <c:pt idx="135" formatCode="General">
                  <c:v>5.35</c:v>
                </c:pt>
                <c:pt idx="136" formatCode="General">
                  <c:v>5.35</c:v>
                </c:pt>
                <c:pt idx="137" formatCode="General">
                  <c:v>5.35</c:v>
                </c:pt>
                <c:pt idx="138" formatCode="General">
                  <c:v>5.35</c:v>
                </c:pt>
                <c:pt idx="139" formatCode="General">
                  <c:v>5.35</c:v>
                </c:pt>
                <c:pt idx="140" formatCode="General">
                  <c:v>5.43</c:v>
                </c:pt>
                <c:pt idx="141" formatCode="General">
                  <c:v>5.28</c:v>
                </c:pt>
                <c:pt idx="142" formatCode="General">
                  <c:v>5.28</c:v>
                </c:pt>
                <c:pt idx="143" formatCode="General">
                  <c:v>5.28</c:v>
                </c:pt>
                <c:pt idx="144" formatCode="General">
                  <c:v>5.28</c:v>
                </c:pt>
                <c:pt idx="145" formatCode="General">
                  <c:v>5.28</c:v>
                </c:pt>
                <c:pt idx="146" formatCode="General">
                  <c:v>5.28</c:v>
                </c:pt>
                <c:pt idx="147" formatCode="General">
                  <c:v>5.28</c:v>
                </c:pt>
                <c:pt idx="148" formatCode="General">
                  <c:v>5.28</c:v>
                </c:pt>
                <c:pt idx="149" formatCode="General">
                  <c:v>5.28</c:v>
                </c:pt>
                <c:pt idx="150" formatCode="General">
                  <c:v>5.28</c:v>
                </c:pt>
                <c:pt idx="151" formatCode="General">
                  <c:v>5.27</c:v>
                </c:pt>
                <c:pt idx="152" formatCode="General">
                  <c:v>5.27</c:v>
                </c:pt>
                <c:pt idx="153" formatCode="General">
                  <c:v>5.27</c:v>
                </c:pt>
                <c:pt idx="154" formatCode="General">
                  <c:v>5.19</c:v>
                </c:pt>
                <c:pt idx="155" formatCode="General">
                  <c:v>5.18</c:v>
                </c:pt>
                <c:pt idx="156" formatCode="General">
                  <c:v>5.18</c:v>
                </c:pt>
                <c:pt idx="157" formatCode="General">
                  <c:v>5.17</c:v>
                </c:pt>
                <c:pt idx="158" formatCode="General">
                  <c:v>5.18</c:v>
                </c:pt>
                <c:pt idx="159" formatCode="General">
                  <c:v>5.18</c:v>
                </c:pt>
                <c:pt idx="160" formatCode="General">
                  <c:v>5.17</c:v>
                </c:pt>
                <c:pt idx="161" formatCode="General">
                  <c:v>5.17</c:v>
                </c:pt>
                <c:pt idx="162" formatCode="General">
                  <c:v>5.17</c:v>
                </c:pt>
                <c:pt idx="163" formatCode="General">
                  <c:v>5.17</c:v>
                </c:pt>
                <c:pt idx="164" formatCode="General">
                  <c:v>5.19</c:v>
                </c:pt>
                <c:pt idx="165" formatCode="General">
                  <c:v>5.17</c:v>
                </c:pt>
                <c:pt idx="166" formatCode="General">
                  <c:v>5.17</c:v>
                </c:pt>
                <c:pt idx="167" formatCode="General">
                  <c:v>5.17</c:v>
                </c:pt>
                <c:pt idx="168" formatCode="General">
                  <c:v>5.17</c:v>
                </c:pt>
                <c:pt idx="169" formatCode="General">
                  <c:v>5.17</c:v>
                </c:pt>
                <c:pt idx="170" formatCode="General">
                  <c:v>5.17</c:v>
                </c:pt>
                <c:pt idx="171" formatCode="General">
                  <c:v>5.17</c:v>
                </c:pt>
                <c:pt idx="172" formatCode="General">
                  <c:v>5.0999999999999996</c:v>
                </c:pt>
                <c:pt idx="173" formatCode="General">
                  <c:v>5.0999999999999996</c:v>
                </c:pt>
                <c:pt idx="174" formatCode="General">
                  <c:v>5.0999999999999996</c:v>
                </c:pt>
                <c:pt idx="175" formatCode="General">
                  <c:v>5.14</c:v>
                </c:pt>
                <c:pt idx="176" formatCode="General">
                  <c:v>5.14</c:v>
                </c:pt>
                <c:pt idx="177" formatCode="General">
                  <c:v>5.14</c:v>
                </c:pt>
                <c:pt idx="178" formatCode="General">
                  <c:v>5</c:v>
                </c:pt>
                <c:pt idx="179" formatCode="General">
                  <c:v>5</c:v>
                </c:pt>
                <c:pt idx="180" formatCode="General">
                  <c:v>5</c:v>
                </c:pt>
                <c:pt idx="181" formatCode="General">
                  <c:v>5</c:v>
                </c:pt>
                <c:pt idx="182" formatCode="General">
                  <c:v>5</c:v>
                </c:pt>
                <c:pt idx="183" formatCode="General">
                  <c:v>5.05</c:v>
                </c:pt>
                <c:pt idx="184" formatCode="General">
                  <c:v>5.05</c:v>
                </c:pt>
                <c:pt idx="185" formatCode="General">
                  <c:v>5.0999999999999996</c:v>
                </c:pt>
                <c:pt idx="186" formatCode="General">
                  <c:v>5.05</c:v>
                </c:pt>
                <c:pt idx="187" formatCode="General">
                  <c:v>5.05</c:v>
                </c:pt>
                <c:pt idx="188" formatCode="General">
                  <c:v>5.05</c:v>
                </c:pt>
                <c:pt idx="189" formatCode="General">
                  <c:v>5.05</c:v>
                </c:pt>
                <c:pt idx="190" formatCode="General">
                  <c:v>5</c:v>
                </c:pt>
                <c:pt idx="191" formatCode="General">
                  <c:v>5</c:v>
                </c:pt>
                <c:pt idx="192" formatCode="General">
                  <c:v>5</c:v>
                </c:pt>
                <c:pt idx="193" formatCode="General">
                  <c:v>5</c:v>
                </c:pt>
                <c:pt idx="194" formatCode="General">
                  <c:v>5</c:v>
                </c:pt>
                <c:pt idx="195" formatCode="General">
                  <c:v>5</c:v>
                </c:pt>
                <c:pt idx="196" formatCode="General">
                  <c:v>5</c:v>
                </c:pt>
                <c:pt idx="197" formatCode="General">
                  <c:v>5</c:v>
                </c:pt>
                <c:pt idx="198" formatCode="General">
                  <c:v>5</c:v>
                </c:pt>
                <c:pt idx="199" formatCode="General">
                  <c:v>5</c:v>
                </c:pt>
                <c:pt idx="200" formatCode="General">
                  <c:v>5.0999999999999996</c:v>
                </c:pt>
                <c:pt idx="201" formatCode="General">
                  <c:v>5.05</c:v>
                </c:pt>
                <c:pt idx="202" formatCode="General">
                  <c:v>5.14</c:v>
                </c:pt>
                <c:pt idx="203" formatCode="General">
                  <c:v>5.14</c:v>
                </c:pt>
                <c:pt idx="204" formatCode="General">
                  <c:v>5.17</c:v>
                </c:pt>
                <c:pt idx="205" formatCode="General">
                  <c:v>5.18</c:v>
                </c:pt>
                <c:pt idx="206" formatCode="General">
                  <c:v>5.38</c:v>
                </c:pt>
                <c:pt idx="207" formatCode="General">
                  <c:v>5.38</c:v>
                </c:pt>
                <c:pt idx="208" formatCode="General">
                  <c:v>5.35</c:v>
                </c:pt>
                <c:pt idx="209" formatCode="General">
                  <c:v>5.4</c:v>
                </c:pt>
                <c:pt idx="210" formatCode="General">
                  <c:v>5.4</c:v>
                </c:pt>
                <c:pt idx="211" formatCode="General">
                  <c:v>5.4</c:v>
                </c:pt>
                <c:pt idx="212" formatCode="General">
                  <c:v>5.4</c:v>
                </c:pt>
                <c:pt idx="213" formatCode="General">
                  <c:v>5.4</c:v>
                </c:pt>
                <c:pt idx="214" formatCode="General">
                  <c:v>5.5</c:v>
                </c:pt>
                <c:pt idx="215" formatCode="General">
                  <c:v>5.5</c:v>
                </c:pt>
                <c:pt idx="216" formatCode="General">
                  <c:v>5.5</c:v>
                </c:pt>
                <c:pt idx="217" formatCode="General">
                  <c:v>5.5</c:v>
                </c:pt>
                <c:pt idx="218" formatCode="General">
                  <c:v>5.5</c:v>
                </c:pt>
                <c:pt idx="219" formatCode="General">
                  <c:v>5.5</c:v>
                </c:pt>
                <c:pt idx="220" formatCode="General">
                  <c:v>5.5</c:v>
                </c:pt>
                <c:pt idx="221" formatCode="General">
                  <c:v>5.5</c:v>
                </c:pt>
                <c:pt idx="222" formatCode="General">
                  <c:v>5.5</c:v>
                </c:pt>
                <c:pt idx="223" formatCode="General">
                  <c:v>5.5</c:v>
                </c:pt>
                <c:pt idx="224" formatCode="General">
                  <c:v>5.5</c:v>
                </c:pt>
                <c:pt idx="225" formatCode="General">
                  <c:v>5.5</c:v>
                </c:pt>
                <c:pt idx="226" formatCode="General">
                  <c:v>5.5</c:v>
                </c:pt>
                <c:pt idx="227" formatCode="General">
                  <c:v>5.5</c:v>
                </c:pt>
                <c:pt idx="228" formatCode="General">
                  <c:v>5.5</c:v>
                </c:pt>
                <c:pt idx="229" formatCode="General">
                  <c:v>5.5</c:v>
                </c:pt>
                <c:pt idx="230" formatCode="General">
                  <c:v>5.5</c:v>
                </c:pt>
                <c:pt idx="231" formatCode="General">
                  <c:v>5.5</c:v>
                </c:pt>
                <c:pt idx="232" formatCode="General">
                  <c:v>5.5</c:v>
                </c:pt>
                <c:pt idx="233" formatCode="General">
                  <c:v>5.5</c:v>
                </c:pt>
                <c:pt idx="234" formatCode="General">
                  <c:v>5.5</c:v>
                </c:pt>
                <c:pt idx="235" formatCode="General">
                  <c:v>5.5</c:v>
                </c:pt>
                <c:pt idx="236" formatCode="General">
                  <c:v>5.5</c:v>
                </c:pt>
                <c:pt idx="237" formatCode="General">
                  <c:v>5.5</c:v>
                </c:pt>
                <c:pt idx="238" formatCode="General">
                  <c:v>5.5</c:v>
                </c:pt>
                <c:pt idx="239" formatCode="General">
                  <c:v>5.5</c:v>
                </c:pt>
                <c:pt idx="240" formatCode="General">
                  <c:v>5.5</c:v>
                </c:pt>
                <c:pt idx="241" formatCode="General">
                  <c:v>5.5</c:v>
                </c:pt>
                <c:pt idx="242" formatCode="General">
                  <c:v>5.5</c:v>
                </c:pt>
                <c:pt idx="243" formatCode="General">
                  <c:v>5.5</c:v>
                </c:pt>
                <c:pt idx="244" formatCode="General">
                  <c:v>5.5</c:v>
                </c:pt>
                <c:pt idx="245" formatCode="General">
                  <c:v>5.5</c:v>
                </c:pt>
                <c:pt idx="246" formatCode="General">
                  <c:v>5.5</c:v>
                </c:pt>
                <c:pt idx="247" formatCode="General">
                  <c:v>5.5</c:v>
                </c:pt>
                <c:pt idx="248" formatCode="General">
                  <c:v>5.5</c:v>
                </c:pt>
                <c:pt idx="249" formatCode="General">
                  <c:v>5.5</c:v>
                </c:pt>
                <c:pt idx="250" formatCode="General">
                  <c:v>5.5</c:v>
                </c:pt>
                <c:pt idx="251" formatCode="General">
                  <c:v>5.5</c:v>
                </c:pt>
                <c:pt idx="252" formatCode="General">
                  <c:v>5.49</c:v>
                </c:pt>
                <c:pt idx="253" formatCode="General">
                  <c:v>5.49</c:v>
                </c:pt>
                <c:pt idx="254" formatCode="General">
                  <c:v>5.49</c:v>
                </c:pt>
                <c:pt idx="255" formatCode="General">
                  <c:v>5.49</c:v>
                </c:pt>
                <c:pt idx="256" formatCode="General">
                  <c:v>5.3</c:v>
                </c:pt>
                <c:pt idx="257" formatCode="General">
                  <c:v>5.2</c:v>
                </c:pt>
                <c:pt idx="258" formatCode="General">
                  <c:v>5.2</c:v>
                </c:pt>
                <c:pt idx="259" formatCode="General">
                  <c:v>5.2</c:v>
                </c:pt>
                <c:pt idx="260" formatCode="General">
                  <c:v>5.2</c:v>
                </c:pt>
                <c:pt idx="261" formatCode="General">
                  <c:v>5</c:v>
                </c:pt>
                <c:pt idx="262" formatCode="General">
                  <c:v>5</c:v>
                </c:pt>
                <c:pt idx="263" formatCode="General">
                  <c:v>5</c:v>
                </c:pt>
                <c:pt idx="264" formatCode="General">
                  <c:v>5</c:v>
                </c:pt>
                <c:pt idx="265" formatCode="General">
                  <c:v>5</c:v>
                </c:pt>
                <c:pt idx="266" formatCode="General">
                  <c:v>5</c:v>
                </c:pt>
                <c:pt idx="267" formatCode="General">
                  <c:v>5</c:v>
                </c:pt>
                <c:pt idx="268" formatCode="General">
                  <c:v>5</c:v>
                </c:pt>
                <c:pt idx="269" formatCode="General">
                  <c:v>5</c:v>
                </c:pt>
                <c:pt idx="270" formatCode="General">
                  <c:v>5</c:v>
                </c:pt>
                <c:pt idx="271" formatCode="General">
                  <c:v>5</c:v>
                </c:pt>
                <c:pt idx="272" formatCode="General">
                  <c:v>5</c:v>
                </c:pt>
                <c:pt idx="273" formatCode="General">
                  <c:v>5</c:v>
                </c:pt>
                <c:pt idx="274" formatCode="General">
                  <c:v>5</c:v>
                </c:pt>
                <c:pt idx="275" formatCode="General">
                  <c:v>5</c:v>
                </c:pt>
                <c:pt idx="276" formatCode="General">
                  <c:v>5</c:v>
                </c:pt>
                <c:pt idx="277" formatCode="General">
                  <c:v>5</c:v>
                </c:pt>
                <c:pt idx="278" formatCode="General">
                  <c:v>5</c:v>
                </c:pt>
                <c:pt idx="279" formatCode="General">
                  <c:v>5</c:v>
                </c:pt>
                <c:pt idx="280" formatCode="General">
                  <c:v>5</c:v>
                </c:pt>
                <c:pt idx="281" formatCode="General">
                  <c:v>5</c:v>
                </c:pt>
                <c:pt idx="282" formatCode="General">
                  <c:v>5</c:v>
                </c:pt>
                <c:pt idx="283" formatCode="General">
                  <c:v>5</c:v>
                </c:pt>
                <c:pt idx="284" formatCode="General">
                  <c:v>5</c:v>
                </c:pt>
                <c:pt idx="285" formatCode="General">
                  <c:v>5</c:v>
                </c:pt>
                <c:pt idx="286" formatCode="General">
                  <c:v>5</c:v>
                </c:pt>
                <c:pt idx="287" formatCode="General">
                  <c:v>5</c:v>
                </c:pt>
                <c:pt idx="288" formatCode="General">
                  <c:v>5</c:v>
                </c:pt>
                <c:pt idx="289" formatCode="General">
                  <c:v>5</c:v>
                </c:pt>
                <c:pt idx="290" formatCode="General">
                  <c:v>5</c:v>
                </c:pt>
                <c:pt idx="291" formatCode="General">
                  <c:v>5</c:v>
                </c:pt>
                <c:pt idx="292" formatCode="General">
                  <c:v>5</c:v>
                </c:pt>
                <c:pt idx="293" formatCode="General">
                  <c:v>5</c:v>
                </c:pt>
                <c:pt idx="294" formatCode="General">
                  <c:v>5</c:v>
                </c:pt>
                <c:pt idx="295" formatCode="General">
                  <c:v>5</c:v>
                </c:pt>
                <c:pt idx="296" formatCode="General">
                  <c:v>5</c:v>
                </c:pt>
                <c:pt idx="297" formatCode="General">
                  <c:v>5</c:v>
                </c:pt>
                <c:pt idx="298" formatCode="General">
                  <c:v>5</c:v>
                </c:pt>
                <c:pt idx="299" formatCode="General">
                  <c:v>5</c:v>
                </c:pt>
                <c:pt idx="300" formatCode="0.00">
                  <c:v>5</c:v>
                </c:pt>
                <c:pt idx="301" formatCode="General">
                  <c:v>5</c:v>
                </c:pt>
                <c:pt idx="302" formatCode="General">
                  <c:v>5</c:v>
                </c:pt>
                <c:pt idx="303" formatCode="General">
                  <c:v>5</c:v>
                </c:pt>
                <c:pt idx="304" formatCode="General">
                  <c:v>5</c:v>
                </c:pt>
                <c:pt idx="305" formatCode="General">
                  <c:v>5</c:v>
                </c:pt>
                <c:pt idx="306" formatCode="General">
                  <c:v>5</c:v>
                </c:pt>
                <c:pt idx="307" formatCode="General">
                  <c:v>5</c:v>
                </c:pt>
                <c:pt idx="308" formatCode="General">
                  <c:v>5</c:v>
                </c:pt>
                <c:pt idx="309" formatCode="General">
                  <c:v>5</c:v>
                </c:pt>
                <c:pt idx="310" formatCode="General">
                  <c:v>5</c:v>
                </c:pt>
                <c:pt idx="311" formatCode="General">
                  <c:v>5</c:v>
                </c:pt>
                <c:pt idx="312" formatCode="General">
                  <c:v>5</c:v>
                </c:pt>
                <c:pt idx="313" formatCode="General">
                  <c:v>5</c:v>
                </c:pt>
                <c:pt idx="314" formatCode="General">
                  <c:v>5</c:v>
                </c:pt>
                <c:pt idx="315" formatCode="General">
                  <c:v>5</c:v>
                </c:pt>
                <c:pt idx="316" formatCode="General">
                  <c:v>5</c:v>
                </c:pt>
                <c:pt idx="317" formatCode="General">
                  <c:v>5</c:v>
                </c:pt>
                <c:pt idx="318" formatCode="General">
                  <c:v>5</c:v>
                </c:pt>
                <c:pt idx="319" formatCode="General">
                  <c:v>5</c:v>
                </c:pt>
                <c:pt idx="320" formatCode="General">
                  <c:v>5</c:v>
                </c:pt>
                <c:pt idx="321" formatCode="General">
                  <c:v>5</c:v>
                </c:pt>
                <c:pt idx="322" formatCode="General">
                  <c:v>5</c:v>
                </c:pt>
                <c:pt idx="323" formatCode="General">
                  <c:v>5</c:v>
                </c:pt>
                <c:pt idx="324" formatCode="General">
                  <c:v>5</c:v>
                </c:pt>
                <c:pt idx="325" formatCode="General">
                  <c:v>5</c:v>
                </c:pt>
                <c:pt idx="326" formatCode="General">
                  <c:v>5</c:v>
                </c:pt>
                <c:pt idx="327" formatCode="General">
                  <c:v>5</c:v>
                </c:pt>
                <c:pt idx="328" formatCode="General">
                  <c:v>5</c:v>
                </c:pt>
                <c:pt idx="329" formatCode="General">
                  <c:v>5</c:v>
                </c:pt>
                <c:pt idx="330" formatCode="General">
                  <c:v>5</c:v>
                </c:pt>
                <c:pt idx="331" formatCode="General">
                  <c:v>5</c:v>
                </c:pt>
                <c:pt idx="332" formatCode="General">
                  <c:v>5</c:v>
                </c:pt>
                <c:pt idx="333" formatCode="General">
                  <c:v>5</c:v>
                </c:pt>
                <c:pt idx="334" formatCode="General">
                  <c:v>5</c:v>
                </c:pt>
                <c:pt idx="335" formatCode="General">
                  <c:v>5</c:v>
                </c:pt>
                <c:pt idx="336" formatCode="General">
                  <c:v>5</c:v>
                </c:pt>
                <c:pt idx="337" formatCode="General">
                  <c:v>4.9000000000000004</c:v>
                </c:pt>
                <c:pt idx="338" formatCode="General">
                  <c:v>4.8</c:v>
                </c:pt>
                <c:pt idx="339" formatCode="General">
                  <c:v>4.7</c:v>
                </c:pt>
                <c:pt idx="340" formatCode="General">
                  <c:v>4.7</c:v>
                </c:pt>
                <c:pt idx="341" formatCode="General">
                  <c:v>4.7</c:v>
                </c:pt>
                <c:pt idx="342" formatCode="General">
                  <c:v>4.7</c:v>
                </c:pt>
                <c:pt idx="343" formatCode="General">
                  <c:v>4.7</c:v>
                </c:pt>
                <c:pt idx="344" formatCode="General">
                  <c:v>4.7</c:v>
                </c:pt>
                <c:pt idx="345" formatCode="General">
                  <c:v>4.7</c:v>
                </c:pt>
                <c:pt idx="346" formatCode="General">
                  <c:v>4.7</c:v>
                </c:pt>
                <c:pt idx="347" formatCode="General">
                  <c:v>4.7</c:v>
                </c:pt>
                <c:pt idx="348" formatCode="General">
                  <c:v>4.7</c:v>
                </c:pt>
                <c:pt idx="349" formatCode="General">
                  <c:v>4.7</c:v>
                </c:pt>
                <c:pt idx="350" formatCode="General">
                  <c:v>4.7</c:v>
                </c:pt>
                <c:pt idx="351" formatCode="General">
                  <c:v>4.7</c:v>
                </c:pt>
                <c:pt idx="352" formatCode="General">
                  <c:v>4.7</c:v>
                </c:pt>
                <c:pt idx="353" formatCode="General">
                  <c:v>4.7</c:v>
                </c:pt>
                <c:pt idx="354" formatCode="General">
                  <c:v>4.7</c:v>
                </c:pt>
                <c:pt idx="355" formatCode="General">
                  <c:v>4.7</c:v>
                </c:pt>
                <c:pt idx="356" formatCode="General">
                  <c:v>4.7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IPCA!$G$2</c:f>
              <c:strCache>
                <c:ptCount val="1"/>
                <c:pt idx="0">
                  <c:v>Piso da Meta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90"/>
              <c:layout/>
              <c:numFmt formatCode="#,##0.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IPCA!$A$9:$A$367</c:f>
              <c:strCache>
                <c:ptCount val="357"/>
                <c:pt idx="0">
                  <c:v>10/01/2014</c:v>
                </c:pt>
                <c:pt idx="1">
                  <c:v>13/01/2014</c:v>
                </c:pt>
                <c:pt idx="2">
                  <c:v>14/01/2014</c:v>
                </c:pt>
                <c:pt idx="3">
                  <c:v>15/01/2014</c:v>
                </c:pt>
                <c:pt idx="4">
                  <c:v>16/01/2014</c:v>
                </c:pt>
                <c:pt idx="5">
                  <c:v>17/01/2014</c:v>
                </c:pt>
                <c:pt idx="6">
                  <c:v>20/01/2014</c:v>
                </c:pt>
                <c:pt idx="7">
                  <c:v>21/01/2014</c:v>
                </c:pt>
                <c:pt idx="8">
                  <c:v>22/01/2014</c:v>
                </c:pt>
                <c:pt idx="9">
                  <c:v>23/01/2014</c:v>
                </c:pt>
                <c:pt idx="10">
                  <c:v>24/01/2014</c:v>
                </c:pt>
                <c:pt idx="11">
                  <c:v>27/01/2014</c:v>
                </c:pt>
                <c:pt idx="12">
                  <c:v>28/01/2014</c:v>
                </c:pt>
                <c:pt idx="13">
                  <c:v>29/01/2014</c:v>
                </c:pt>
                <c:pt idx="14">
                  <c:v>30/01/2014</c:v>
                </c:pt>
                <c:pt idx="15">
                  <c:v>31/01/2014</c:v>
                </c:pt>
                <c:pt idx="16">
                  <c:v>03/02/2014</c:v>
                </c:pt>
                <c:pt idx="17">
                  <c:v>04/02/2014</c:v>
                </c:pt>
                <c:pt idx="18">
                  <c:v>05/02/2014</c:v>
                </c:pt>
                <c:pt idx="19">
                  <c:v>06/02/2014</c:v>
                </c:pt>
                <c:pt idx="20">
                  <c:v>07/02/2014</c:v>
                </c:pt>
                <c:pt idx="21">
                  <c:v>10/02/2014</c:v>
                </c:pt>
                <c:pt idx="22">
                  <c:v>11/02/2014</c:v>
                </c:pt>
                <c:pt idx="23">
                  <c:v>12/02/2014</c:v>
                </c:pt>
                <c:pt idx="24">
                  <c:v>13/02/2014</c:v>
                </c:pt>
                <c:pt idx="25">
                  <c:v>14/02/2014</c:v>
                </c:pt>
                <c:pt idx="26">
                  <c:v>17/02/2014</c:v>
                </c:pt>
                <c:pt idx="27">
                  <c:v>18/02/2014</c:v>
                </c:pt>
                <c:pt idx="28">
                  <c:v>19/02/2014</c:v>
                </c:pt>
                <c:pt idx="29">
                  <c:v>20/02/2014</c:v>
                </c:pt>
                <c:pt idx="30">
                  <c:v>21/02/2014</c:v>
                </c:pt>
                <c:pt idx="31">
                  <c:v>24/02/2014</c:v>
                </c:pt>
                <c:pt idx="32">
                  <c:v>25/02/2014</c:v>
                </c:pt>
                <c:pt idx="33">
                  <c:v>26/02/2014</c:v>
                </c:pt>
                <c:pt idx="34">
                  <c:v>27/02/2014</c:v>
                </c:pt>
                <c:pt idx="35">
                  <c:v>28/02/2014</c:v>
                </c:pt>
                <c:pt idx="36">
                  <c:v>05/03/2014</c:v>
                </c:pt>
                <c:pt idx="37">
                  <c:v>06/03/2014</c:v>
                </c:pt>
                <c:pt idx="38">
                  <c:v>07/03/2014</c:v>
                </c:pt>
                <c:pt idx="39">
                  <c:v>10/03/2014</c:v>
                </c:pt>
                <c:pt idx="40">
                  <c:v>11/03/2014</c:v>
                </c:pt>
                <c:pt idx="41">
                  <c:v>12/03/2014</c:v>
                </c:pt>
                <c:pt idx="42">
                  <c:v>13/03/2014</c:v>
                </c:pt>
                <c:pt idx="43">
                  <c:v>14/03/2014</c:v>
                </c:pt>
                <c:pt idx="44">
                  <c:v>17/03/2014</c:v>
                </c:pt>
                <c:pt idx="45">
                  <c:v>18/03/2014</c:v>
                </c:pt>
                <c:pt idx="46">
                  <c:v>19/03/2014</c:v>
                </c:pt>
                <c:pt idx="47">
                  <c:v>20/03/2014</c:v>
                </c:pt>
                <c:pt idx="48">
                  <c:v>21/03/2014</c:v>
                </c:pt>
                <c:pt idx="49">
                  <c:v>24/03/2014</c:v>
                </c:pt>
                <c:pt idx="50">
                  <c:v>25/03/2014</c:v>
                </c:pt>
                <c:pt idx="51">
                  <c:v>26/03/2014</c:v>
                </c:pt>
                <c:pt idx="52">
                  <c:v>27/03/2014</c:v>
                </c:pt>
                <c:pt idx="53">
                  <c:v>28/03/2014</c:v>
                </c:pt>
                <c:pt idx="54">
                  <c:v>31/03/2014</c:v>
                </c:pt>
                <c:pt idx="55">
                  <c:v>01/04/2014</c:v>
                </c:pt>
                <c:pt idx="56">
                  <c:v>02/04/2014</c:v>
                </c:pt>
                <c:pt idx="57">
                  <c:v>03/04/2014</c:v>
                </c:pt>
                <c:pt idx="58">
                  <c:v>04/04/2014</c:v>
                </c:pt>
                <c:pt idx="59">
                  <c:v>07/04/2014</c:v>
                </c:pt>
                <c:pt idx="60">
                  <c:v>08/04/2014</c:v>
                </c:pt>
                <c:pt idx="61">
                  <c:v>09/04/2014</c:v>
                </c:pt>
                <c:pt idx="62">
                  <c:v>10/04/2014</c:v>
                </c:pt>
                <c:pt idx="63">
                  <c:v>11/04/2014</c:v>
                </c:pt>
                <c:pt idx="64">
                  <c:v>14/04/2014</c:v>
                </c:pt>
                <c:pt idx="65">
                  <c:v>15/04/2014</c:v>
                </c:pt>
                <c:pt idx="66">
                  <c:v>16/04/2014</c:v>
                </c:pt>
                <c:pt idx="67">
                  <c:v>17/04/2014</c:v>
                </c:pt>
                <c:pt idx="68">
                  <c:v>22/04/2014</c:v>
                </c:pt>
                <c:pt idx="69">
                  <c:v>23/04/2014</c:v>
                </c:pt>
                <c:pt idx="70">
                  <c:v>24/04/2014</c:v>
                </c:pt>
                <c:pt idx="71">
                  <c:v>25/04/2014</c:v>
                </c:pt>
                <c:pt idx="72">
                  <c:v>28/04/2014</c:v>
                </c:pt>
                <c:pt idx="73">
                  <c:v>29/04/2014</c:v>
                </c:pt>
                <c:pt idx="74">
                  <c:v>30/04/2014</c:v>
                </c:pt>
                <c:pt idx="75">
                  <c:v>02/05/2014</c:v>
                </c:pt>
                <c:pt idx="76">
                  <c:v>05/05/2014</c:v>
                </c:pt>
                <c:pt idx="77">
                  <c:v>06/05/2014</c:v>
                </c:pt>
                <c:pt idx="78">
                  <c:v>07/05/2014</c:v>
                </c:pt>
                <c:pt idx="79">
                  <c:v>08/05/2014</c:v>
                </c:pt>
                <c:pt idx="80">
                  <c:v>09/05/2014</c:v>
                </c:pt>
                <c:pt idx="81">
                  <c:v>12/05/2014</c:v>
                </c:pt>
                <c:pt idx="82">
                  <c:v>13/05/2014</c:v>
                </c:pt>
                <c:pt idx="83">
                  <c:v>14/05/2014</c:v>
                </c:pt>
                <c:pt idx="84">
                  <c:v>15/05/2014</c:v>
                </c:pt>
                <c:pt idx="85">
                  <c:v>16/05/2014</c:v>
                </c:pt>
                <c:pt idx="86">
                  <c:v>19/05/2014</c:v>
                </c:pt>
                <c:pt idx="87">
                  <c:v>20/05/2014</c:v>
                </c:pt>
                <c:pt idx="88">
                  <c:v>21/05/2014</c:v>
                </c:pt>
                <c:pt idx="89">
                  <c:v>22/05/2014</c:v>
                </c:pt>
                <c:pt idx="90">
                  <c:v>23/05/2014</c:v>
                </c:pt>
                <c:pt idx="91">
                  <c:v>26/05/2014</c:v>
                </c:pt>
                <c:pt idx="92">
                  <c:v>27/05/2014</c:v>
                </c:pt>
                <c:pt idx="93">
                  <c:v>28/05/2014</c:v>
                </c:pt>
                <c:pt idx="94">
                  <c:v>29/05/2014</c:v>
                </c:pt>
                <c:pt idx="95">
                  <c:v>30/05/2014</c:v>
                </c:pt>
                <c:pt idx="96">
                  <c:v>02/06/2014</c:v>
                </c:pt>
                <c:pt idx="97">
                  <c:v>03/06/2014</c:v>
                </c:pt>
                <c:pt idx="98">
                  <c:v>04/06/2014</c:v>
                </c:pt>
                <c:pt idx="99">
                  <c:v>05/06/2014</c:v>
                </c:pt>
                <c:pt idx="100">
                  <c:v>06/06/2014</c:v>
                </c:pt>
                <c:pt idx="101">
                  <c:v>09/06/2014</c:v>
                </c:pt>
                <c:pt idx="102">
                  <c:v>10/06/2014</c:v>
                </c:pt>
                <c:pt idx="103">
                  <c:v>11/06/2014</c:v>
                </c:pt>
                <c:pt idx="104">
                  <c:v>12/06/2014</c:v>
                </c:pt>
                <c:pt idx="105">
                  <c:v>13/06/2014</c:v>
                </c:pt>
                <c:pt idx="106">
                  <c:v>16/06/2014</c:v>
                </c:pt>
                <c:pt idx="107">
                  <c:v>17/06/2014</c:v>
                </c:pt>
                <c:pt idx="108">
                  <c:v>18/06/2014</c:v>
                </c:pt>
                <c:pt idx="109">
                  <c:v>20/06/2014</c:v>
                </c:pt>
                <c:pt idx="110">
                  <c:v>23/06/2014</c:v>
                </c:pt>
                <c:pt idx="111">
                  <c:v>24/06/2014</c:v>
                </c:pt>
                <c:pt idx="112">
                  <c:v>25/06/2014</c:v>
                </c:pt>
                <c:pt idx="113">
                  <c:v>26/06/2014</c:v>
                </c:pt>
                <c:pt idx="114">
                  <c:v>27/06/2014</c:v>
                </c:pt>
                <c:pt idx="115">
                  <c:v>30/06/2014</c:v>
                </c:pt>
                <c:pt idx="116">
                  <c:v>01/07/2014</c:v>
                </c:pt>
                <c:pt idx="117">
                  <c:v>02/07/2014</c:v>
                </c:pt>
                <c:pt idx="118">
                  <c:v>03/07/2014</c:v>
                </c:pt>
                <c:pt idx="119">
                  <c:v>04/07/2014</c:v>
                </c:pt>
                <c:pt idx="120">
                  <c:v>07/07/2014</c:v>
                </c:pt>
                <c:pt idx="121">
                  <c:v>08/07/2014</c:v>
                </c:pt>
                <c:pt idx="122">
                  <c:v>09/07/2014</c:v>
                </c:pt>
                <c:pt idx="123">
                  <c:v>10/07/2014</c:v>
                </c:pt>
                <c:pt idx="124">
                  <c:v>11/07/2014</c:v>
                </c:pt>
                <c:pt idx="125">
                  <c:v>14/07/2014</c:v>
                </c:pt>
                <c:pt idx="126">
                  <c:v>15/07/2014</c:v>
                </c:pt>
                <c:pt idx="127">
                  <c:v>16/07/2014</c:v>
                </c:pt>
                <c:pt idx="128">
                  <c:v>17/07/2014</c:v>
                </c:pt>
                <c:pt idx="129">
                  <c:v>18/07/2014</c:v>
                </c:pt>
                <c:pt idx="130">
                  <c:v>21/07/2014</c:v>
                </c:pt>
                <c:pt idx="131">
                  <c:v>22/07/2014</c:v>
                </c:pt>
                <c:pt idx="132">
                  <c:v>23/07/2014</c:v>
                </c:pt>
                <c:pt idx="133">
                  <c:v>24/07/2014</c:v>
                </c:pt>
                <c:pt idx="134">
                  <c:v>25/07/2014</c:v>
                </c:pt>
                <c:pt idx="135">
                  <c:v>28/07/2014</c:v>
                </c:pt>
                <c:pt idx="136">
                  <c:v>29/07/2014</c:v>
                </c:pt>
                <c:pt idx="137">
                  <c:v>30/07/2014</c:v>
                </c:pt>
                <c:pt idx="138">
                  <c:v>31/07/2014</c:v>
                </c:pt>
                <c:pt idx="139">
                  <c:v>01/08/2014</c:v>
                </c:pt>
                <c:pt idx="140">
                  <c:v>04/08/2014</c:v>
                </c:pt>
                <c:pt idx="141">
                  <c:v>05/08/2014</c:v>
                </c:pt>
                <c:pt idx="142">
                  <c:v>06/08/2014</c:v>
                </c:pt>
                <c:pt idx="143">
                  <c:v>07/08/2014</c:v>
                </c:pt>
                <c:pt idx="144">
                  <c:v>08/08/2014</c:v>
                </c:pt>
                <c:pt idx="145">
                  <c:v>11/08/2014</c:v>
                </c:pt>
                <c:pt idx="146">
                  <c:v>12/08/2014</c:v>
                </c:pt>
                <c:pt idx="147">
                  <c:v>13/08/2014</c:v>
                </c:pt>
                <c:pt idx="148">
                  <c:v>14/08/2014</c:v>
                </c:pt>
                <c:pt idx="149">
                  <c:v>15/08/2014</c:v>
                </c:pt>
                <c:pt idx="150">
                  <c:v>18/08/2014</c:v>
                </c:pt>
                <c:pt idx="151">
                  <c:v>19/08/2014</c:v>
                </c:pt>
                <c:pt idx="152">
                  <c:v>20/08/2014</c:v>
                </c:pt>
                <c:pt idx="153">
                  <c:v>21/08/2014</c:v>
                </c:pt>
                <c:pt idx="154">
                  <c:v>22/08/2014</c:v>
                </c:pt>
                <c:pt idx="155">
                  <c:v>25/08/2014</c:v>
                </c:pt>
                <c:pt idx="156">
                  <c:v>26/08/2014</c:v>
                </c:pt>
                <c:pt idx="157">
                  <c:v>27/08/2014</c:v>
                </c:pt>
                <c:pt idx="158">
                  <c:v>28/08/2014</c:v>
                </c:pt>
                <c:pt idx="159">
                  <c:v>29/08/2014</c:v>
                </c:pt>
                <c:pt idx="160">
                  <c:v>01/09/2014</c:v>
                </c:pt>
                <c:pt idx="161">
                  <c:v>02/09/2014</c:v>
                </c:pt>
                <c:pt idx="162">
                  <c:v>03/09/2014</c:v>
                </c:pt>
                <c:pt idx="163">
                  <c:v>04/09/2014</c:v>
                </c:pt>
                <c:pt idx="164">
                  <c:v>05/09/2014</c:v>
                </c:pt>
                <c:pt idx="165">
                  <c:v>08/09/2014</c:v>
                </c:pt>
                <c:pt idx="166">
                  <c:v>09/09/2014</c:v>
                </c:pt>
                <c:pt idx="167">
                  <c:v>10/09/2014</c:v>
                </c:pt>
                <c:pt idx="168">
                  <c:v>11/09/2014</c:v>
                </c:pt>
                <c:pt idx="169">
                  <c:v>12/09/2014</c:v>
                </c:pt>
                <c:pt idx="170">
                  <c:v>15/09/2014</c:v>
                </c:pt>
                <c:pt idx="171">
                  <c:v>16/09/2014</c:v>
                </c:pt>
                <c:pt idx="172">
                  <c:v>17/09/2014</c:v>
                </c:pt>
                <c:pt idx="173">
                  <c:v>18/09/2014</c:v>
                </c:pt>
                <c:pt idx="174">
                  <c:v>19/09/2014</c:v>
                </c:pt>
                <c:pt idx="175">
                  <c:v>22/09/2014</c:v>
                </c:pt>
                <c:pt idx="176">
                  <c:v>23/09/2014</c:v>
                </c:pt>
                <c:pt idx="177">
                  <c:v>24/09/2014</c:v>
                </c:pt>
                <c:pt idx="178">
                  <c:v>25/09/2014</c:v>
                </c:pt>
                <c:pt idx="179">
                  <c:v>26/09/2014</c:v>
                </c:pt>
                <c:pt idx="180">
                  <c:v>29/09/2014</c:v>
                </c:pt>
                <c:pt idx="181">
                  <c:v>30/09/2014</c:v>
                </c:pt>
                <c:pt idx="182">
                  <c:v>01/10/2014</c:v>
                </c:pt>
                <c:pt idx="183">
                  <c:v>02/10/2014</c:v>
                </c:pt>
                <c:pt idx="184">
                  <c:v>03/10/2014</c:v>
                </c:pt>
                <c:pt idx="185">
                  <c:v>06/10/2014</c:v>
                </c:pt>
                <c:pt idx="186">
                  <c:v>07/10/2014</c:v>
                </c:pt>
                <c:pt idx="187">
                  <c:v>08/10/2014</c:v>
                </c:pt>
                <c:pt idx="188">
                  <c:v>09/10/2014</c:v>
                </c:pt>
                <c:pt idx="189">
                  <c:v>10/10/2014</c:v>
                </c:pt>
                <c:pt idx="190">
                  <c:v>13/10/2014</c:v>
                </c:pt>
                <c:pt idx="191">
                  <c:v>14/10/2014</c:v>
                </c:pt>
                <c:pt idx="192">
                  <c:v>15/10/2014</c:v>
                </c:pt>
                <c:pt idx="193">
                  <c:v>16/10/2014</c:v>
                </c:pt>
                <c:pt idx="194">
                  <c:v>17/10/2014</c:v>
                </c:pt>
                <c:pt idx="195">
                  <c:v>20/10/2014</c:v>
                </c:pt>
                <c:pt idx="196">
                  <c:v>21/10/2014</c:v>
                </c:pt>
                <c:pt idx="197">
                  <c:v>22/10/2014</c:v>
                </c:pt>
                <c:pt idx="198">
                  <c:v>23/10/2014</c:v>
                </c:pt>
                <c:pt idx="199">
                  <c:v>24/10/2014</c:v>
                </c:pt>
                <c:pt idx="200">
                  <c:v>27/10/2014</c:v>
                </c:pt>
                <c:pt idx="201">
                  <c:v>28/10/2014</c:v>
                </c:pt>
                <c:pt idx="202">
                  <c:v>29/10/2014</c:v>
                </c:pt>
                <c:pt idx="203">
                  <c:v>30/10/2014</c:v>
                </c:pt>
                <c:pt idx="204">
                  <c:v>31/10/2014</c:v>
                </c:pt>
                <c:pt idx="205">
                  <c:v>03/11/2014</c:v>
                </c:pt>
                <c:pt idx="206">
                  <c:v>04/11/2014</c:v>
                </c:pt>
                <c:pt idx="207">
                  <c:v>05/11/2014</c:v>
                </c:pt>
                <c:pt idx="208">
                  <c:v>06/11/2014</c:v>
                </c:pt>
                <c:pt idx="209">
                  <c:v>07/11/2014</c:v>
                </c:pt>
                <c:pt idx="210">
                  <c:v>10/11/2014</c:v>
                </c:pt>
                <c:pt idx="211">
                  <c:v>11/11/2014</c:v>
                </c:pt>
                <c:pt idx="212">
                  <c:v>12/11/2014</c:v>
                </c:pt>
                <c:pt idx="213">
                  <c:v>13/11/2014</c:v>
                </c:pt>
                <c:pt idx="214">
                  <c:v>14/11/2014</c:v>
                </c:pt>
                <c:pt idx="215">
                  <c:v>17/11/2014</c:v>
                </c:pt>
                <c:pt idx="216">
                  <c:v>18/11/2014</c:v>
                </c:pt>
                <c:pt idx="217">
                  <c:v>19/11/2014</c:v>
                </c:pt>
                <c:pt idx="218">
                  <c:v>20/11/2014</c:v>
                </c:pt>
                <c:pt idx="219">
                  <c:v>21/11/2014</c:v>
                </c:pt>
                <c:pt idx="220">
                  <c:v>24/11/2014</c:v>
                </c:pt>
                <c:pt idx="221">
                  <c:v>25/11/2014</c:v>
                </c:pt>
                <c:pt idx="222">
                  <c:v>26/11/2014</c:v>
                </c:pt>
                <c:pt idx="223">
                  <c:v>27/11/2014</c:v>
                </c:pt>
                <c:pt idx="224">
                  <c:v>28/11/2014</c:v>
                </c:pt>
                <c:pt idx="225">
                  <c:v>01/12/2014</c:v>
                </c:pt>
                <c:pt idx="226">
                  <c:v>02/12/2014</c:v>
                </c:pt>
                <c:pt idx="227">
                  <c:v>03/12/2014</c:v>
                </c:pt>
                <c:pt idx="228">
                  <c:v>04/12/2014</c:v>
                </c:pt>
                <c:pt idx="229">
                  <c:v>05/12/2014</c:v>
                </c:pt>
                <c:pt idx="230">
                  <c:v>08/12/2014</c:v>
                </c:pt>
                <c:pt idx="231">
                  <c:v>09/12/2014</c:v>
                </c:pt>
                <c:pt idx="232">
                  <c:v>10/12/2014</c:v>
                </c:pt>
                <c:pt idx="233">
                  <c:v>11/12/2014</c:v>
                </c:pt>
                <c:pt idx="234">
                  <c:v>12/12/2014</c:v>
                </c:pt>
                <c:pt idx="235">
                  <c:v>15/12/2014</c:v>
                </c:pt>
                <c:pt idx="236">
                  <c:v>16/12/2014</c:v>
                </c:pt>
                <c:pt idx="237">
                  <c:v>17/12/2014</c:v>
                </c:pt>
                <c:pt idx="238">
                  <c:v>18/12/2014</c:v>
                </c:pt>
                <c:pt idx="239">
                  <c:v>19/12/2014</c:v>
                </c:pt>
                <c:pt idx="240">
                  <c:v>22/12/2014</c:v>
                </c:pt>
                <c:pt idx="241">
                  <c:v>23/12/2014</c:v>
                </c:pt>
                <c:pt idx="242">
                  <c:v>24/12/2014</c:v>
                </c:pt>
                <c:pt idx="243">
                  <c:v>26/12/2014</c:v>
                </c:pt>
                <c:pt idx="244">
                  <c:v>29/12/2014</c:v>
                </c:pt>
                <c:pt idx="245">
                  <c:v>30/12/2014</c:v>
                </c:pt>
                <c:pt idx="246">
                  <c:v>31/12/2014</c:v>
                </c:pt>
                <c:pt idx="247">
                  <c:v>02/01/2015</c:v>
                </c:pt>
                <c:pt idx="248">
                  <c:v>05/01/2015</c:v>
                </c:pt>
                <c:pt idx="249">
                  <c:v>06/01/2015</c:v>
                </c:pt>
                <c:pt idx="250">
                  <c:v>07/01/2015</c:v>
                </c:pt>
                <c:pt idx="251">
                  <c:v>08/01/2015</c:v>
                </c:pt>
                <c:pt idx="252">
                  <c:v>09/01/2015</c:v>
                </c:pt>
                <c:pt idx="253">
                  <c:v>12/01/2015</c:v>
                </c:pt>
                <c:pt idx="254">
                  <c:v>13/01/2015</c:v>
                </c:pt>
                <c:pt idx="255">
                  <c:v>14/01/2015</c:v>
                </c:pt>
                <c:pt idx="256">
                  <c:v>15/01/2015</c:v>
                </c:pt>
                <c:pt idx="257">
                  <c:v>16/01/2015</c:v>
                </c:pt>
                <c:pt idx="258">
                  <c:v>19/01/2015</c:v>
                </c:pt>
                <c:pt idx="259">
                  <c:v>20/01/2015</c:v>
                </c:pt>
                <c:pt idx="260">
                  <c:v>21/01/2015</c:v>
                </c:pt>
                <c:pt idx="261">
                  <c:v>22/01/2015</c:v>
                </c:pt>
                <c:pt idx="262">
                  <c:v>23/01/2015</c:v>
                </c:pt>
                <c:pt idx="263">
                  <c:v>26/01/2015</c:v>
                </c:pt>
                <c:pt idx="264">
                  <c:v>27/01/2015</c:v>
                </c:pt>
                <c:pt idx="265">
                  <c:v>28/01/2015</c:v>
                </c:pt>
                <c:pt idx="266">
                  <c:v>29/01/2015</c:v>
                </c:pt>
                <c:pt idx="267">
                  <c:v>30/01/2015</c:v>
                </c:pt>
                <c:pt idx="268">
                  <c:v>02/02/2015</c:v>
                </c:pt>
                <c:pt idx="269">
                  <c:v>03/02/2015</c:v>
                </c:pt>
                <c:pt idx="270">
                  <c:v>04/02/2015</c:v>
                </c:pt>
                <c:pt idx="271">
                  <c:v>05/02/2015</c:v>
                </c:pt>
                <c:pt idx="272">
                  <c:v>06/02/2015</c:v>
                </c:pt>
                <c:pt idx="273">
                  <c:v>09/02/2015</c:v>
                </c:pt>
                <c:pt idx="274">
                  <c:v>10/02/2015</c:v>
                </c:pt>
                <c:pt idx="275">
                  <c:v>11/02/2015</c:v>
                </c:pt>
                <c:pt idx="276">
                  <c:v>12/02/2015</c:v>
                </c:pt>
                <c:pt idx="277">
                  <c:v>13/02/2015</c:v>
                </c:pt>
                <c:pt idx="278">
                  <c:v>18/02/2015</c:v>
                </c:pt>
                <c:pt idx="279">
                  <c:v>19/02/2015</c:v>
                </c:pt>
                <c:pt idx="280">
                  <c:v>20/02/2015</c:v>
                </c:pt>
                <c:pt idx="281">
                  <c:v>23/02/2015</c:v>
                </c:pt>
                <c:pt idx="282">
                  <c:v>24/02/2015</c:v>
                </c:pt>
                <c:pt idx="283">
                  <c:v>25/02/2015</c:v>
                </c:pt>
                <c:pt idx="284">
                  <c:v>26/02/2015</c:v>
                </c:pt>
                <c:pt idx="285">
                  <c:v>27/02/2015</c:v>
                </c:pt>
                <c:pt idx="286">
                  <c:v>02/03/2015</c:v>
                </c:pt>
                <c:pt idx="287">
                  <c:v>03/03/2015</c:v>
                </c:pt>
                <c:pt idx="288">
                  <c:v>04/03/2015</c:v>
                </c:pt>
                <c:pt idx="289">
                  <c:v>05/03/2015</c:v>
                </c:pt>
                <c:pt idx="290">
                  <c:v>06/03/2015</c:v>
                </c:pt>
                <c:pt idx="291">
                  <c:v>09/03/2015</c:v>
                </c:pt>
                <c:pt idx="292">
                  <c:v>10/03/2015</c:v>
                </c:pt>
                <c:pt idx="293">
                  <c:v>11/03/2015</c:v>
                </c:pt>
                <c:pt idx="294">
                  <c:v>12/03/2015</c:v>
                </c:pt>
                <c:pt idx="295">
                  <c:v>13/03/2015</c:v>
                </c:pt>
                <c:pt idx="296">
                  <c:v>16/03/2015</c:v>
                </c:pt>
                <c:pt idx="297">
                  <c:v>17/03/2015</c:v>
                </c:pt>
                <c:pt idx="298">
                  <c:v>18/03/2015</c:v>
                </c:pt>
                <c:pt idx="299">
                  <c:v>19/03/2015</c:v>
                </c:pt>
                <c:pt idx="300">
                  <c:v>20/03/2015</c:v>
                </c:pt>
                <c:pt idx="301">
                  <c:v>23/03/2015</c:v>
                </c:pt>
                <c:pt idx="302">
                  <c:v>24/03/2015</c:v>
                </c:pt>
                <c:pt idx="303">
                  <c:v>25/03/2015</c:v>
                </c:pt>
                <c:pt idx="304">
                  <c:v>26/03/2015</c:v>
                </c:pt>
                <c:pt idx="305">
                  <c:v>27/03/2015</c:v>
                </c:pt>
                <c:pt idx="306">
                  <c:v>30/03/2015</c:v>
                </c:pt>
                <c:pt idx="307">
                  <c:v>31/03/2015</c:v>
                </c:pt>
                <c:pt idx="308">
                  <c:v>01/04/2015</c:v>
                </c:pt>
                <c:pt idx="309">
                  <c:v>02/04/2015</c:v>
                </c:pt>
                <c:pt idx="310">
                  <c:v>06/04/2015</c:v>
                </c:pt>
                <c:pt idx="311">
                  <c:v>07/04/2015</c:v>
                </c:pt>
                <c:pt idx="312">
                  <c:v>08/04/2015</c:v>
                </c:pt>
                <c:pt idx="313">
                  <c:v>09/04/2015</c:v>
                </c:pt>
                <c:pt idx="314">
                  <c:v>10/04/2015</c:v>
                </c:pt>
                <c:pt idx="315">
                  <c:v>13/04/2015</c:v>
                </c:pt>
                <c:pt idx="316">
                  <c:v>14/04/2015</c:v>
                </c:pt>
                <c:pt idx="317">
                  <c:v>15/04/2015</c:v>
                </c:pt>
                <c:pt idx="318">
                  <c:v>16/04/2015</c:v>
                </c:pt>
                <c:pt idx="319">
                  <c:v>17/04/2015</c:v>
                </c:pt>
                <c:pt idx="320">
                  <c:v>20/04/2015</c:v>
                </c:pt>
                <c:pt idx="321">
                  <c:v>22/04/2015</c:v>
                </c:pt>
                <c:pt idx="322">
                  <c:v>23/04/2015</c:v>
                </c:pt>
                <c:pt idx="323">
                  <c:v>24/04/2015</c:v>
                </c:pt>
                <c:pt idx="324">
                  <c:v>27/04/2015</c:v>
                </c:pt>
                <c:pt idx="325">
                  <c:v>28/04/2015</c:v>
                </c:pt>
                <c:pt idx="326">
                  <c:v>29/04/2015</c:v>
                </c:pt>
                <c:pt idx="327">
                  <c:v>30/04/2015</c:v>
                </c:pt>
                <c:pt idx="328">
                  <c:v>04/05/2015</c:v>
                </c:pt>
                <c:pt idx="329">
                  <c:v>05/05/2015</c:v>
                </c:pt>
                <c:pt idx="330">
                  <c:v>06/05/2015</c:v>
                </c:pt>
                <c:pt idx="331">
                  <c:v>07/05/2015</c:v>
                </c:pt>
                <c:pt idx="332">
                  <c:v>08/05/2015</c:v>
                </c:pt>
                <c:pt idx="333">
                  <c:v>11/05/2015</c:v>
                </c:pt>
                <c:pt idx="334">
                  <c:v>12/05/2015</c:v>
                </c:pt>
                <c:pt idx="335">
                  <c:v>13/05/2015</c:v>
                </c:pt>
                <c:pt idx="336">
                  <c:v>14/05/2015</c:v>
                </c:pt>
                <c:pt idx="337">
                  <c:v>15/05/2015</c:v>
                </c:pt>
                <c:pt idx="338">
                  <c:v>18/05/2015</c:v>
                </c:pt>
                <c:pt idx="339">
                  <c:v>19/05/2015</c:v>
                </c:pt>
                <c:pt idx="340">
                  <c:v>20/05/2015</c:v>
                </c:pt>
                <c:pt idx="341">
                  <c:v>21/05/2015</c:v>
                </c:pt>
                <c:pt idx="342">
                  <c:v>22/05/2015</c:v>
                </c:pt>
                <c:pt idx="343">
                  <c:v>25/05/2015</c:v>
                </c:pt>
                <c:pt idx="344">
                  <c:v>26/05/2015</c:v>
                </c:pt>
                <c:pt idx="345">
                  <c:v>27/05/2015</c:v>
                </c:pt>
                <c:pt idx="346">
                  <c:v>28/05/2015</c:v>
                </c:pt>
                <c:pt idx="347">
                  <c:v>29/05/2015</c:v>
                </c:pt>
                <c:pt idx="348">
                  <c:v>01/06/2015</c:v>
                </c:pt>
                <c:pt idx="349">
                  <c:v>02/06/2015</c:v>
                </c:pt>
                <c:pt idx="350">
                  <c:v>03/06/2015</c:v>
                </c:pt>
                <c:pt idx="351">
                  <c:v>05/06/2015</c:v>
                </c:pt>
                <c:pt idx="352">
                  <c:v>08/06/2015</c:v>
                </c:pt>
                <c:pt idx="353">
                  <c:v>09/06/2015</c:v>
                </c:pt>
                <c:pt idx="354">
                  <c:v>10/06/2015</c:v>
                </c:pt>
                <c:pt idx="355">
                  <c:v>11/06/2015</c:v>
                </c:pt>
                <c:pt idx="356">
                  <c:v>12/06/2015</c:v>
                </c:pt>
              </c:strCache>
            </c:strRef>
          </c:cat>
          <c:val>
            <c:numRef>
              <c:f>IPCA!$G$9:$G$367</c:f>
              <c:numCache>
                <c:formatCode>_(* #,##0.00_);_(* \(#,##0.00\);_(* "-"??_);_(@_)</c:formatCode>
                <c:ptCount val="359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2.5</c:v>
                </c:pt>
                <c:pt idx="44">
                  <c:v>2.5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2.5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2.5</c:v>
                </c:pt>
                <c:pt idx="61">
                  <c:v>2.5</c:v>
                </c:pt>
                <c:pt idx="62">
                  <c:v>2.5</c:v>
                </c:pt>
                <c:pt idx="63">
                  <c:v>2.5</c:v>
                </c:pt>
                <c:pt idx="64">
                  <c:v>2.5</c:v>
                </c:pt>
                <c:pt idx="65">
                  <c:v>2.5</c:v>
                </c:pt>
                <c:pt idx="66">
                  <c:v>2.5</c:v>
                </c:pt>
                <c:pt idx="67">
                  <c:v>2.5</c:v>
                </c:pt>
                <c:pt idx="68">
                  <c:v>2.5</c:v>
                </c:pt>
                <c:pt idx="69">
                  <c:v>2.5</c:v>
                </c:pt>
                <c:pt idx="70">
                  <c:v>2.5</c:v>
                </c:pt>
                <c:pt idx="71">
                  <c:v>2.5</c:v>
                </c:pt>
                <c:pt idx="72">
                  <c:v>2.5</c:v>
                </c:pt>
                <c:pt idx="73">
                  <c:v>2.5</c:v>
                </c:pt>
                <c:pt idx="74">
                  <c:v>2.5</c:v>
                </c:pt>
                <c:pt idx="75">
                  <c:v>2.5</c:v>
                </c:pt>
                <c:pt idx="76">
                  <c:v>2.5</c:v>
                </c:pt>
                <c:pt idx="77">
                  <c:v>2.5</c:v>
                </c:pt>
                <c:pt idx="78">
                  <c:v>2.5</c:v>
                </c:pt>
                <c:pt idx="79">
                  <c:v>2.5</c:v>
                </c:pt>
                <c:pt idx="80">
                  <c:v>2.5</c:v>
                </c:pt>
                <c:pt idx="81">
                  <c:v>2.5</c:v>
                </c:pt>
                <c:pt idx="82">
                  <c:v>2.5</c:v>
                </c:pt>
                <c:pt idx="83">
                  <c:v>2.5</c:v>
                </c:pt>
                <c:pt idx="84">
                  <c:v>2.5</c:v>
                </c:pt>
                <c:pt idx="85">
                  <c:v>2.5</c:v>
                </c:pt>
                <c:pt idx="86">
                  <c:v>2.5</c:v>
                </c:pt>
                <c:pt idx="87">
                  <c:v>2.5</c:v>
                </c:pt>
                <c:pt idx="88">
                  <c:v>2.5</c:v>
                </c:pt>
                <c:pt idx="89">
                  <c:v>2.5</c:v>
                </c:pt>
                <c:pt idx="90">
                  <c:v>2.5</c:v>
                </c:pt>
                <c:pt idx="91">
                  <c:v>2.5</c:v>
                </c:pt>
                <c:pt idx="92">
                  <c:v>2.5</c:v>
                </c:pt>
                <c:pt idx="93">
                  <c:v>2.5</c:v>
                </c:pt>
                <c:pt idx="94">
                  <c:v>2.5</c:v>
                </c:pt>
                <c:pt idx="95">
                  <c:v>2.5</c:v>
                </c:pt>
                <c:pt idx="96">
                  <c:v>2.5</c:v>
                </c:pt>
                <c:pt idx="97">
                  <c:v>2.5</c:v>
                </c:pt>
                <c:pt idx="98">
                  <c:v>2.5</c:v>
                </c:pt>
                <c:pt idx="99">
                  <c:v>2.5</c:v>
                </c:pt>
                <c:pt idx="100">
                  <c:v>2.5</c:v>
                </c:pt>
                <c:pt idx="101">
                  <c:v>2.5</c:v>
                </c:pt>
                <c:pt idx="102">
                  <c:v>2.5</c:v>
                </c:pt>
                <c:pt idx="103">
                  <c:v>2.5</c:v>
                </c:pt>
                <c:pt idx="104">
                  <c:v>2.5</c:v>
                </c:pt>
                <c:pt idx="105">
                  <c:v>2.5</c:v>
                </c:pt>
                <c:pt idx="106">
                  <c:v>2.5</c:v>
                </c:pt>
                <c:pt idx="107">
                  <c:v>2.5</c:v>
                </c:pt>
                <c:pt idx="108">
                  <c:v>2.5</c:v>
                </c:pt>
                <c:pt idx="109">
                  <c:v>2.5</c:v>
                </c:pt>
                <c:pt idx="110">
                  <c:v>2.5</c:v>
                </c:pt>
                <c:pt idx="111">
                  <c:v>2.5</c:v>
                </c:pt>
                <c:pt idx="112">
                  <c:v>2.5</c:v>
                </c:pt>
                <c:pt idx="113">
                  <c:v>2.5</c:v>
                </c:pt>
                <c:pt idx="114">
                  <c:v>2.5</c:v>
                </c:pt>
                <c:pt idx="115">
                  <c:v>2.5</c:v>
                </c:pt>
                <c:pt idx="116">
                  <c:v>2.5</c:v>
                </c:pt>
                <c:pt idx="117">
                  <c:v>2.5</c:v>
                </c:pt>
                <c:pt idx="118">
                  <c:v>2.5</c:v>
                </c:pt>
                <c:pt idx="119">
                  <c:v>2.5</c:v>
                </c:pt>
                <c:pt idx="120">
                  <c:v>2.5</c:v>
                </c:pt>
                <c:pt idx="121">
                  <c:v>2.5</c:v>
                </c:pt>
                <c:pt idx="122">
                  <c:v>2.5</c:v>
                </c:pt>
                <c:pt idx="123">
                  <c:v>2.5</c:v>
                </c:pt>
                <c:pt idx="124">
                  <c:v>2.5</c:v>
                </c:pt>
                <c:pt idx="125">
                  <c:v>2.5</c:v>
                </c:pt>
                <c:pt idx="126">
                  <c:v>2.5</c:v>
                </c:pt>
                <c:pt idx="127">
                  <c:v>2.5</c:v>
                </c:pt>
                <c:pt idx="128">
                  <c:v>2.5</c:v>
                </c:pt>
                <c:pt idx="129">
                  <c:v>2.5</c:v>
                </c:pt>
                <c:pt idx="130">
                  <c:v>2.5</c:v>
                </c:pt>
                <c:pt idx="131">
                  <c:v>2.5</c:v>
                </c:pt>
                <c:pt idx="132">
                  <c:v>2.5</c:v>
                </c:pt>
                <c:pt idx="133">
                  <c:v>2.5</c:v>
                </c:pt>
                <c:pt idx="134">
                  <c:v>2.5</c:v>
                </c:pt>
                <c:pt idx="135">
                  <c:v>2.5</c:v>
                </c:pt>
                <c:pt idx="136">
                  <c:v>2.5</c:v>
                </c:pt>
                <c:pt idx="137">
                  <c:v>2.5</c:v>
                </c:pt>
                <c:pt idx="138">
                  <c:v>2.5</c:v>
                </c:pt>
                <c:pt idx="139">
                  <c:v>2.5</c:v>
                </c:pt>
                <c:pt idx="140">
                  <c:v>2.5</c:v>
                </c:pt>
                <c:pt idx="141">
                  <c:v>2.5</c:v>
                </c:pt>
                <c:pt idx="142">
                  <c:v>2.5</c:v>
                </c:pt>
                <c:pt idx="143">
                  <c:v>2.5</c:v>
                </c:pt>
                <c:pt idx="144">
                  <c:v>2.5</c:v>
                </c:pt>
                <c:pt idx="145">
                  <c:v>2.5</c:v>
                </c:pt>
                <c:pt idx="146">
                  <c:v>2.5</c:v>
                </c:pt>
                <c:pt idx="147">
                  <c:v>2.5</c:v>
                </c:pt>
                <c:pt idx="148">
                  <c:v>2.5</c:v>
                </c:pt>
                <c:pt idx="149">
                  <c:v>2.5</c:v>
                </c:pt>
                <c:pt idx="150">
                  <c:v>2.5</c:v>
                </c:pt>
                <c:pt idx="151">
                  <c:v>2.5</c:v>
                </c:pt>
                <c:pt idx="152">
                  <c:v>2.5</c:v>
                </c:pt>
                <c:pt idx="153">
                  <c:v>2.5</c:v>
                </c:pt>
                <c:pt idx="154">
                  <c:v>2.5</c:v>
                </c:pt>
                <c:pt idx="155">
                  <c:v>2.5</c:v>
                </c:pt>
                <c:pt idx="156">
                  <c:v>2.5</c:v>
                </c:pt>
                <c:pt idx="157">
                  <c:v>2.5</c:v>
                </c:pt>
                <c:pt idx="158">
                  <c:v>2.5</c:v>
                </c:pt>
                <c:pt idx="159">
                  <c:v>2.5</c:v>
                </c:pt>
                <c:pt idx="160">
                  <c:v>2.5</c:v>
                </c:pt>
                <c:pt idx="161">
                  <c:v>2.5</c:v>
                </c:pt>
                <c:pt idx="162">
                  <c:v>2.5</c:v>
                </c:pt>
                <c:pt idx="163">
                  <c:v>2.5</c:v>
                </c:pt>
                <c:pt idx="164">
                  <c:v>2.5</c:v>
                </c:pt>
                <c:pt idx="165">
                  <c:v>2.5</c:v>
                </c:pt>
                <c:pt idx="166">
                  <c:v>2.5</c:v>
                </c:pt>
                <c:pt idx="167">
                  <c:v>2.5</c:v>
                </c:pt>
                <c:pt idx="168">
                  <c:v>2.5</c:v>
                </c:pt>
                <c:pt idx="169">
                  <c:v>2.5</c:v>
                </c:pt>
                <c:pt idx="170">
                  <c:v>2.5</c:v>
                </c:pt>
                <c:pt idx="171">
                  <c:v>2.5</c:v>
                </c:pt>
                <c:pt idx="172">
                  <c:v>2.5</c:v>
                </c:pt>
                <c:pt idx="173">
                  <c:v>2.5</c:v>
                </c:pt>
                <c:pt idx="174">
                  <c:v>2.5</c:v>
                </c:pt>
                <c:pt idx="175">
                  <c:v>2.5</c:v>
                </c:pt>
                <c:pt idx="176">
                  <c:v>2.5</c:v>
                </c:pt>
                <c:pt idx="177">
                  <c:v>2.5</c:v>
                </c:pt>
                <c:pt idx="178">
                  <c:v>2.5</c:v>
                </c:pt>
                <c:pt idx="179">
                  <c:v>2.5</c:v>
                </c:pt>
                <c:pt idx="180">
                  <c:v>2.5</c:v>
                </c:pt>
                <c:pt idx="181">
                  <c:v>2.5</c:v>
                </c:pt>
                <c:pt idx="182">
                  <c:v>2.5</c:v>
                </c:pt>
                <c:pt idx="183">
                  <c:v>2.5</c:v>
                </c:pt>
                <c:pt idx="184">
                  <c:v>2.5</c:v>
                </c:pt>
                <c:pt idx="185">
                  <c:v>2.5</c:v>
                </c:pt>
                <c:pt idx="186">
                  <c:v>2.5</c:v>
                </c:pt>
                <c:pt idx="187">
                  <c:v>2.5</c:v>
                </c:pt>
                <c:pt idx="188">
                  <c:v>2.5</c:v>
                </c:pt>
                <c:pt idx="189">
                  <c:v>2.5</c:v>
                </c:pt>
                <c:pt idx="190">
                  <c:v>2.5</c:v>
                </c:pt>
                <c:pt idx="191">
                  <c:v>2.5</c:v>
                </c:pt>
                <c:pt idx="192">
                  <c:v>2.5</c:v>
                </c:pt>
                <c:pt idx="193">
                  <c:v>2.5</c:v>
                </c:pt>
                <c:pt idx="194">
                  <c:v>2.5</c:v>
                </c:pt>
                <c:pt idx="195">
                  <c:v>2.5</c:v>
                </c:pt>
                <c:pt idx="196">
                  <c:v>2.5</c:v>
                </c:pt>
                <c:pt idx="197">
                  <c:v>2.5</c:v>
                </c:pt>
                <c:pt idx="198">
                  <c:v>2.5</c:v>
                </c:pt>
                <c:pt idx="199">
                  <c:v>2.5</c:v>
                </c:pt>
                <c:pt idx="200">
                  <c:v>2.5</c:v>
                </c:pt>
                <c:pt idx="201">
                  <c:v>2.5</c:v>
                </c:pt>
                <c:pt idx="202">
                  <c:v>2.5</c:v>
                </c:pt>
                <c:pt idx="203">
                  <c:v>2.5</c:v>
                </c:pt>
                <c:pt idx="204">
                  <c:v>2.5</c:v>
                </c:pt>
                <c:pt idx="205">
                  <c:v>2.5</c:v>
                </c:pt>
                <c:pt idx="206">
                  <c:v>2.5</c:v>
                </c:pt>
                <c:pt idx="207">
                  <c:v>2.5</c:v>
                </c:pt>
                <c:pt idx="208">
                  <c:v>2.5</c:v>
                </c:pt>
                <c:pt idx="209">
                  <c:v>2.5</c:v>
                </c:pt>
                <c:pt idx="210">
                  <c:v>2.5</c:v>
                </c:pt>
                <c:pt idx="211">
                  <c:v>2.5</c:v>
                </c:pt>
                <c:pt idx="212">
                  <c:v>2.5</c:v>
                </c:pt>
                <c:pt idx="213">
                  <c:v>2.5</c:v>
                </c:pt>
                <c:pt idx="214">
                  <c:v>2.5</c:v>
                </c:pt>
                <c:pt idx="215">
                  <c:v>2.5</c:v>
                </c:pt>
                <c:pt idx="216">
                  <c:v>2.5</c:v>
                </c:pt>
                <c:pt idx="217">
                  <c:v>2.5</c:v>
                </c:pt>
                <c:pt idx="218">
                  <c:v>2.5</c:v>
                </c:pt>
                <c:pt idx="219">
                  <c:v>2.5</c:v>
                </c:pt>
                <c:pt idx="220">
                  <c:v>2.5</c:v>
                </c:pt>
                <c:pt idx="221">
                  <c:v>2.5</c:v>
                </c:pt>
                <c:pt idx="222">
                  <c:v>2.5</c:v>
                </c:pt>
                <c:pt idx="223">
                  <c:v>2.5</c:v>
                </c:pt>
                <c:pt idx="224">
                  <c:v>2.5</c:v>
                </c:pt>
                <c:pt idx="225">
                  <c:v>2.5</c:v>
                </c:pt>
                <c:pt idx="226">
                  <c:v>2.5</c:v>
                </c:pt>
                <c:pt idx="227">
                  <c:v>2.5</c:v>
                </c:pt>
                <c:pt idx="228">
                  <c:v>2.5</c:v>
                </c:pt>
                <c:pt idx="229">
                  <c:v>2.5</c:v>
                </c:pt>
                <c:pt idx="230">
                  <c:v>2.5</c:v>
                </c:pt>
                <c:pt idx="231">
                  <c:v>2.5</c:v>
                </c:pt>
                <c:pt idx="232">
                  <c:v>2.5</c:v>
                </c:pt>
                <c:pt idx="233">
                  <c:v>2.5</c:v>
                </c:pt>
                <c:pt idx="234">
                  <c:v>2.5</c:v>
                </c:pt>
                <c:pt idx="235">
                  <c:v>2.5</c:v>
                </c:pt>
                <c:pt idx="236">
                  <c:v>2.5</c:v>
                </c:pt>
                <c:pt idx="237">
                  <c:v>2.5</c:v>
                </c:pt>
                <c:pt idx="238">
                  <c:v>2.5</c:v>
                </c:pt>
                <c:pt idx="239">
                  <c:v>2.5</c:v>
                </c:pt>
                <c:pt idx="240">
                  <c:v>2.5</c:v>
                </c:pt>
                <c:pt idx="241">
                  <c:v>2.5</c:v>
                </c:pt>
                <c:pt idx="242">
                  <c:v>2.5</c:v>
                </c:pt>
                <c:pt idx="243">
                  <c:v>2.5</c:v>
                </c:pt>
                <c:pt idx="244">
                  <c:v>2.5</c:v>
                </c:pt>
                <c:pt idx="245">
                  <c:v>2.5</c:v>
                </c:pt>
                <c:pt idx="246">
                  <c:v>2.5</c:v>
                </c:pt>
                <c:pt idx="247">
                  <c:v>2.5</c:v>
                </c:pt>
                <c:pt idx="248">
                  <c:v>2.5</c:v>
                </c:pt>
                <c:pt idx="249">
                  <c:v>2.5</c:v>
                </c:pt>
                <c:pt idx="250">
                  <c:v>2.5</c:v>
                </c:pt>
                <c:pt idx="251">
                  <c:v>2.5</c:v>
                </c:pt>
                <c:pt idx="252">
                  <c:v>2.5</c:v>
                </c:pt>
                <c:pt idx="253">
                  <c:v>2.5</c:v>
                </c:pt>
                <c:pt idx="254">
                  <c:v>2.5</c:v>
                </c:pt>
                <c:pt idx="255">
                  <c:v>2.5</c:v>
                </c:pt>
                <c:pt idx="256">
                  <c:v>2.5</c:v>
                </c:pt>
                <c:pt idx="257">
                  <c:v>2.5</c:v>
                </c:pt>
                <c:pt idx="258">
                  <c:v>2.5</c:v>
                </c:pt>
                <c:pt idx="259">
                  <c:v>2.5</c:v>
                </c:pt>
                <c:pt idx="260">
                  <c:v>2.5</c:v>
                </c:pt>
                <c:pt idx="261">
                  <c:v>2.5</c:v>
                </c:pt>
                <c:pt idx="262">
                  <c:v>2.5</c:v>
                </c:pt>
                <c:pt idx="263">
                  <c:v>2.5</c:v>
                </c:pt>
                <c:pt idx="264">
                  <c:v>2.5</c:v>
                </c:pt>
                <c:pt idx="265">
                  <c:v>2.5</c:v>
                </c:pt>
                <c:pt idx="266">
                  <c:v>2.5</c:v>
                </c:pt>
                <c:pt idx="267">
                  <c:v>2.5</c:v>
                </c:pt>
                <c:pt idx="268">
                  <c:v>2.5</c:v>
                </c:pt>
                <c:pt idx="269">
                  <c:v>2.5</c:v>
                </c:pt>
                <c:pt idx="270">
                  <c:v>2.5</c:v>
                </c:pt>
                <c:pt idx="271">
                  <c:v>2.5</c:v>
                </c:pt>
                <c:pt idx="272">
                  <c:v>2.5</c:v>
                </c:pt>
                <c:pt idx="273">
                  <c:v>2.5</c:v>
                </c:pt>
                <c:pt idx="274">
                  <c:v>2.5</c:v>
                </c:pt>
                <c:pt idx="275">
                  <c:v>2.5</c:v>
                </c:pt>
                <c:pt idx="276">
                  <c:v>2.5</c:v>
                </c:pt>
                <c:pt idx="277">
                  <c:v>2.5</c:v>
                </c:pt>
                <c:pt idx="278">
                  <c:v>2.5</c:v>
                </c:pt>
                <c:pt idx="279">
                  <c:v>2.5</c:v>
                </c:pt>
                <c:pt idx="280">
                  <c:v>2.5</c:v>
                </c:pt>
                <c:pt idx="281">
                  <c:v>2.5</c:v>
                </c:pt>
                <c:pt idx="282">
                  <c:v>2.5</c:v>
                </c:pt>
                <c:pt idx="283">
                  <c:v>2.5</c:v>
                </c:pt>
                <c:pt idx="284">
                  <c:v>2.5</c:v>
                </c:pt>
                <c:pt idx="285">
                  <c:v>2.5</c:v>
                </c:pt>
                <c:pt idx="286">
                  <c:v>2.5</c:v>
                </c:pt>
                <c:pt idx="287">
                  <c:v>2.5</c:v>
                </c:pt>
                <c:pt idx="288">
                  <c:v>2.5</c:v>
                </c:pt>
                <c:pt idx="289">
                  <c:v>2.5</c:v>
                </c:pt>
                <c:pt idx="290">
                  <c:v>2.5</c:v>
                </c:pt>
                <c:pt idx="291">
                  <c:v>2.5</c:v>
                </c:pt>
                <c:pt idx="292">
                  <c:v>2.5</c:v>
                </c:pt>
                <c:pt idx="293">
                  <c:v>2.5</c:v>
                </c:pt>
                <c:pt idx="294">
                  <c:v>2.5</c:v>
                </c:pt>
                <c:pt idx="295">
                  <c:v>2.5</c:v>
                </c:pt>
                <c:pt idx="296">
                  <c:v>2.5</c:v>
                </c:pt>
                <c:pt idx="297">
                  <c:v>2.5</c:v>
                </c:pt>
                <c:pt idx="298">
                  <c:v>2.5</c:v>
                </c:pt>
                <c:pt idx="299">
                  <c:v>2.5</c:v>
                </c:pt>
                <c:pt idx="300">
                  <c:v>2.5</c:v>
                </c:pt>
                <c:pt idx="301">
                  <c:v>2.5</c:v>
                </c:pt>
                <c:pt idx="302">
                  <c:v>2.5</c:v>
                </c:pt>
                <c:pt idx="303">
                  <c:v>2.5</c:v>
                </c:pt>
                <c:pt idx="304">
                  <c:v>2.5</c:v>
                </c:pt>
                <c:pt idx="305">
                  <c:v>2.5</c:v>
                </c:pt>
                <c:pt idx="306">
                  <c:v>2.5</c:v>
                </c:pt>
                <c:pt idx="307">
                  <c:v>2.5</c:v>
                </c:pt>
                <c:pt idx="308">
                  <c:v>2.5</c:v>
                </c:pt>
                <c:pt idx="309">
                  <c:v>2.5</c:v>
                </c:pt>
                <c:pt idx="310">
                  <c:v>2.5</c:v>
                </c:pt>
                <c:pt idx="311">
                  <c:v>2.5</c:v>
                </c:pt>
                <c:pt idx="312">
                  <c:v>2.5</c:v>
                </c:pt>
                <c:pt idx="313">
                  <c:v>2.5</c:v>
                </c:pt>
                <c:pt idx="314">
                  <c:v>2.5</c:v>
                </c:pt>
                <c:pt idx="315">
                  <c:v>2.5</c:v>
                </c:pt>
                <c:pt idx="316">
                  <c:v>2.5</c:v>
                </c:pt>
                <c:pt idx="317">
                  <c:v>2.5</c:v>
                </c:pt>
                <c:pt idx="318">
                  <c:v>2.5</c:v>
                </c:pt>
                <c:pt idx="319">
                  <c:v>2.5</c:v>
                </c:pt>
                <c:pt idx="320">
                  <c:v>2.5</c:v>
                </c:pt>
                <c:pt idx="321">
                  <c:v>2.5</c:v>
                </c:pt>
                <c:pt idx="322">
                  <c:v>2.5</c:v>
                </c:pt>
                <c:pt idx="323">
                  <c:v>2.5</c:v>
                </c:pt>
                <c:pt idx="324">
                  <c:v>2.5</c:v>
                </c:pt>
                <c:pt idx="325">
                  <c:v>2.5</c:v>
                </c:pt>
                <c:pt idx="326">
                  <c:v>2.5</c:v>
                </c:pt>
                <c:pt idx="327">
                  <c:v>2.5</c:v>
                </c:pt>
                <c:pt idx="328">
                  <c:v>2.5</c:v>
                </c:pt>
                <c:pt idx="329">
                  <c:v>2.5</c:v>
                </c:pt>
                <c:pt idx="330">
                  <c:v>2.5</c:v>
                </c:pt>
                <c:pt idx="331">
                  <c:v>2.5</c:v>
                </c:pt>
                <c:pt idx="332">
                  <c:v>2.5</c:v>
                </c:pt>
                <c:pt idx="333">
                  <c:v>2.5</c:v>
                </c:pt>
                <c:pt idx="334">
                  <c:v>2.5</c:v>
                </c:pt>
                <c:pt idx="335">
                  <c:v>2.5</c:v>
                </c:pt>
                <c:pt idx="336">
                  <c:v>2.5</c:v>
                </c:pt>
                <c:pt idx="337">
                  <c:v>2.5</c:v>
                </c:pt>
                <c:pt idx="338">
                  <c:v>2.5</c:v>
                </c:pt>
                <c:pt idx="339">
                  <c:v>2.5</c:v>
                </c:pt>
                <c:pt idx="340">
                  <c:v>2.5</c:v>
                </c:pt>
                <c:pt idx="341">
                  <c:v>2.5</c:v>
                </c:pt>
                <c:pt idx="342">
                  <c:v>2.5</c:v>
                </c:pt>
                <c:pt idx="343">
                  <c:v>2.5</c:v>
                </c:pt>
                <c:pt idx="344">
                  <c:v>2.5</c:v>
                </c:pt>
                <c:pt idx="345">
                  <c:v>2.5</c:v>
                </c:pt>
                <c:pt idx="346">
                  <c:v>2.5</c:v>
                </c:pt>
                <c:pt idx="347">
                  <c:v>2.5</c:v>
                </c:pt>
                <c:pt idx="348">
                  <c:v>2.5</c:v>
                </c:pt>
                <c:pt idx="349">
                  <c:v>2.5</c:v>
                </c:pt>
                <c:pt idx="350">
                  <c:v>2.5</c:v>
                </c:pt>
                <c:pt idx="351">
                  <c:v>2.5</c:v>
                </c:pt>
                <c:pt idx="352">
                  <c:v>2.5</c:v>
                </c:pt>
                <c:pt idx="353">
                  <c:v>2.5</c:v>
                </c:pt>
                <c:pt idx="354">
                  <c:v>2.5</c:v>
                </c:pt>
                <c:pt idx="355">
                  <c:v>2.5</c:v>
                </c:pt>
                <c:pt idx="356">
                  <c:v>2.5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IPCA!$H$2</c:f>
              <c:strCache>
                <c:ptCount val="1"/>
                <c:pt idx="0">
                  <c:v>Centro da Meta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90"/>
              <c:layout>
                <c:manualLayout>
                  <c:x val="4.918636818433032E-3"/>
                  <c:y val="4.75097512682307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8084472825463064E-2"/>
                      <c:h val="4.3292035885523238E-2"/>
                    </c:manualLayout>
                  </c15:layout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IPCA!$A$9:$A$367</c:f>
              <c:strCache>
                <c:ptCount val="357"/>
                <c:pt idx="0">
                  <c:v>10/01/2014</c:v>
                </c:pt>
                <c:pt idx="1">
                  <c:v>13/01/2014</c:v>
                </c:pt>
                <c:pt idx="2">
                  <c:v>14/01/2014</c:v>
                </c:pt>
                <c:pt idx="3">
                  <c:v>15/01/2014</c:v>
                </c:pt>
                <c:pt idx="4">
                  <c:v>16/01/2014</c:v>
                </c:pt>
                <c:pt idx="5">
                  <c:v>17/01/2014</c:v>
                </c:pt>
                <c:pt idx="6">
                  <c:v>20/01/2014</c:v>
                </c:pt>
                <c:pt idx="7">
                  <c:v>21/01/2014</c:v>
                </c:pt>
                <c:pt idx="8">
                  <c:v>22/01/2014</c:v>
                </c:pt>
                <c:pt idx="9">
                  <c:v>23/01/2014</c:v>
                </c:pt>
                <c:pt idx="10">
                  <c:v>24/01/2014</c:v>
                </c:pt>
                <c:pt idx="11">
                  <c:v>27/01/2014</c:v>
                </c:pt>
                <c:pt idx="12">
                  <c:v>28/01/2014</c:v>
                </c:pt>
                <c:pt idx="13">
                  <c:v>29/01/2014</c:v>
                </c:pt>
                <c:pt idx="14">
                  <c:v>30/01/2014</c:v>
                </c:pt>
                <c:pt idx="15">
                  <c:v>31/01/2014</c:v>
                </c:pt>
                <c:pt idx="16">
                  <c:v>03/02/2014</c:v>
                </c:pt>
                <c:pt idx="17">
                  <c:v>04/02/2014</c:v>
                </c:pt>
                <c:pt idx="18">
                  <c:v>05/02/2014</c:v>
                </c:pt>
                <c:pt idx="19">
                  <c:v>06/02/2014</c:v>
                </c:pt>
                <c:pt idx="20">
                  <c:v>07/02/2014</c:v>
                </c:pt>
                <c:pt idx="21">
                  <c:v>10/02/2014</c:v>
                </c:pt>
                <c:pt idx="22">
                  <c:v>11/02/2014</c:v>
                </c:pt>
                <c:pt idx="23">
                  <c:v>12/02/2014</c:v>
                </c:pt>
                <c:pt idx="24">
                  <c:v>13/02/2014</c:v>
                </c:pt>
                <c:pt idx="25">
                  <c:v>14/02/2014</c:v>
                </c:pt>
                <c:pt idx="26">
                  <c:v>17/02/2014</c:v>
                </c:pt>
                <c:pt idx="27">
                  <c:v>18/02/2014</c:v>
                </c:pt>
                <c:pt idx="28">
                  <c:v>19/02/2014</c:v>
                </c:pt>
                <c:pt idx="29">
                  <c:v>20/02/2014</c:v>
                </c:pt>
                <c:pt idx="30">
                  <c:v>21/02/2014</c:v>
                </c:pt>
                <c:pt idx="31">
                  <c:v>24/02/2014</c:v>
                </c:pt>
                <c:pt idx="32">
                  <c:v>25/02/2014</c:v>
                </c:pt>
                <c:pt idx="33">
                  <c:v>26/02/2014</c:v>
                </c:pt>
                <c:pt idx="34">
                  <c:v>27/02/2014</c:v>
                </c:pt>
                <c:pt idx="35">
                  <c:v>28/02/2014</c:v>
                </c:pt>
                <c:pt idx="36">
                  <c:v>05/03/2014</c:v>
                </c:pt>
                <c:pt idx="37">
                  <c:v>06/03/2014</c:v>
                </c:pt>
                <c:pt idx="38">
                  <c:v>07/03/2014</c:v>
                </c:pt>
                <c:pt idx="39">
                  <c:v>10/03/2014</c:v>
                </c:pt>
                <c:pt idx="40">
                  <c:v>11/03/2014</c:v>
                </c:pt>
                <c:pt idx="41">
                  <c:v>12/03/2014</c:v>
                </c:pt>
                <c:pt idx="42">
                  <c:v>13/03/2014</c:v>
                </c:pt>
                <c:pt idx="43">
                  <c:v>14/03/2014</c:v>
                </c:pt>
                <c:pt idx="44">
                  <c:v>17/03/2014</c:v>
                </c:pt>
                <c:pt idx="45">
                  <c:v>18/03/2014</c:v>
                </c:pt>
                <c:pt idx="46">
                  <c:v>19/03/2014</c:v>
                </c:pt>
                <c:pt idx="47">
                  <c:v>20/03/2014</c:v>
                </c:pt>
                <c:pt idx="48">
                  <c:v>21/03/2014</c:v>
                </c:pt>
                <c:pt idx="49">
                  <c:v>24/03/2014</c:v>
                </c:pt>
                <c:pt idx="50">
                  <c:v>25/03/2014</c:v>
                </c:pt>
                <c:pt idx="51">
                  <c:v>26/03/2014</c:v>
                </c:pt>
                <c:pt idx="52">
                  <c:v>27/03/2014</c:v>
                </c:pt>
                <c:pt idx="53">
                  <c:v>28/03/2014</c:v>
                </c:pt>
                <c:pt idx="54">
                  <c:v>31/03/2014</c:v>
                </c:pt>
                <c:pt idx="55">
                  <c:v>01/04/2014</c:v>
                </c:pt>
                <c:pt idx="56">
                  <c:v>02/04/2014</c:v>
                </c:pt>
                <c:pt idx="57">
                  <c:v>03/04/2014</c:v>
                </c:pt>
                <c:pt idx="58">
                  <c:v>04/04/2014</c:v>
                </c:pt>
                <c:pt idx="59">
                  <c:v>07/04/2014</c:v>
                </c:pt>
                <c:pt idx="60">
                  <c:v>08/04/2014</c:v>
                </c:pt>
                <c:pt idx="61">
                  <c:v>09/04/2014</c:v>
                </c:pt>
                <c:pt idx="62">
                  <c:v>10/04/2014</c:v>
                </c:pt>
                <c:pt idx="63">
                  <c:v>11/04/2014</c:v>
                </c:pt>
                <c:pt idx="64">
                  <c:v>14/04/2014</c:v>
                </c:pt>
                <c:pt idx="65">
                  <c:v>15/04/2014</c:v>
                </c:pt>
                <c:pt idx="66">
                  <c:v>16/04/2014</c:v>
                </c:pt>
                <c:pt idx="67">
                  <c:v>17/04/2014</c:v>
                </c:pt>
                <c:pt idx="68">
                  <c:v>22/04/2014</c:v>
                </c:pt>
                <c:pt idx="69">
                  <c:v>23/04/2014</c:v>
                </c:pt>
                <c:pt idx="70">
                  <c:v>24/04/2014</c:v>
                </c:pt>
                <c:pt idx="71">
                  <c:v>25/04/2014</c:v>
                </c:pt>
                <c:pt idx="72">
                  <c:v>28/04/2014</c:v>
                </c:pt>
                <c:pt idx="73">
                  <c:v>29/04/2014</c:v>
                </c:pt>
                <c:pt idx="74">
                  <c:v>30/04/2014</c:v>
                </c:pt>
                <c:pt idx="75">
                  <c:v>02/05/2014</c:v>
                </c:pt>
                <c:pt idx="76">
                  <c:v>05/05/2014</c:v>
                </c:pt>
                <c:pt idx="77">
                  <c:v>06/05/2014</c:v>
                </c:pt>
                <c:pt idx="78">
                  <c:v>07/05/2014</c:v>
                </c:pt>
                <c:pt idx="79">
                  <c:v>08/05/2014</c:v>
                </c:pt>
                <c:pt idx="80">
                  <c:v>09/05/2014</c:v>
                </c:pt>
                <c:pt idx="81">
                  <c:v>12/05/2014</c:v>
                </c:pt>
                <c:pt idx="82">
                  <c:v>13/05/2014</c:v>
                </c:pt>
                <c:pt idx="83">
                  <c:v>14/05/2014</c:v>
                </c:pt>
                <c:pt idx="84">
                  <c:v>15/05/2014</c:v>
                </c:pt>
                <c:pt idx="85">
                  <c:v>16/05/2014</c:v>
                </c:pt>
                <c:pt idx="86">
                  <c:v>19/05/2014</c:v>
                </c:pt>
                <c:pt idx="87">
                  <c:v>20/05/2014</c:v>
                </c:pt>
                <c:pt idx="88">
                  <c:v>21/05/2014</c:v>
                </c:pt>
                <c:pt idx="89">
                  <c:v>22/05/2014</c:v>
                </c:pt>
                <c:pt idx="90">
                  <c:v>23/05/2014</c:v>
                </c:pt>
                <c:pt idx="91">
                  <c:v>26/05/2014</c:v>
                </c:pt>
                <c:pt idx="92">
                  <c:v>27/05/2014</c:v>
                </c:pt>
                <c:pt idx="93">
                  <c:v>28/05/2014</c:v>
                </c:pt>
                <c:pt idx="94">
                  <c:v>29/05/2014</c:v>
                </c:pt>
                <c:pt idx="95">
                  <c:v>30/05/2014</c:v>
                </c:pt>
                <c:pt idx="96">
                  <c:v>02/06/2014</c:v>
                </c:pt>
                <c:pt idx="97">
                  <c:v>03/06/2014</c:v>
                </c:pt>
                <c:pt idx="98">
                  <c:v>04/06/2014</c:v>
                </c:pt>
                <c:pt idx="99">
                  <c:v>05/06/2014</c:v>
                </c:pt>
                <c:pt idx="100">
                  <c:v>06/06/2014</c:v>
                </c:pt>
                <c:pt idx="101">
                  <c:v>09/06/2014</c:v>
                </c:pt>
                <c:pt idx="102">
                  <c:v>10/06/2014</c:v>
                </c:pt>
                <c:pt idx="103">
                  <c:v>11/06/2014</c:v>
                </c:pt>
                <c:pt idx="104">
                  <c:v>12/06/2014</c:v>
                </c:pt>
                <c:pt idx="105">
                  <c:v>13/06/2014</c:v>
                </c:pt>
                <c:pt idx="106">
                  <c:v>16/06/2014</c:v>
                </c:pt>
                <c:pt idx="107">
                  <c:v>17/06/2014</c:v>
                </c:pt>
                <c:pt idx="108">
                  <c:v>18/06/2014</c:v>
                </c:pt>
                <c:pt idx="109">
                  <c:v>20/06/2014</c:v>
                </c:pt>
                <c:pt idx="110">
                  <c:v>23/06/2014</c:v>
                </c:pt>
                <c:pt idx="111">
                  <c:v>24/06/2014</c:v>
                </c:pt>
                <c:pt idx="112">
                  <c:v>25/06/2014</c:v>
                </c:pt>
                <c:pt idx="113">
                  <c:v>26/06/2014</c:v>
                </c:pt>
                <c:pt idx="114">
                  <c:v>27/06/2014</c:v>
                </c:pt>
                <c:pt idx="115">
                  <c:v>30/06/2014</c:v>
                </c:pt>
                <c:pt idx="116">
                  <c:v>01/07/2014</c:v>
                </c:pt>
                <c:pt idx="117">
                  <c:v>02/07/2014</c:v>
                </c:pt>
                <c:pt idx="118">
                  <c:v>03/07/2014</c:v>
                </c:pt>
                <c:pt idx="119">
                  <c:v>04/07/2014</c:v>
                </c:pt>
                <c:pt idx="120">
                  <c:v>07/07/2014</c:v>
                </c:pt>
                <c:pt idx="121">
                  <c:v>08/07/2014</c:v>
                </c:pt>
                <c:pt idx="122">
                  <c:v>09/07/2014</c:v>
                </c:pt>
                <c:pt idx="123">
                  <c:v>10/07/2014</c:v>
                </c:pt>
                <c:pt idx="124">
                  <c:v>11/07/2014</c:v>
                </c:pt>
                <c:pt idx="125">
                  <c:v>14/07/2014</c:v>
                </c:pt>
                <c:pt idx="126">
                  <c:v>15/07/2014</c:v>
                </c:pt>
                <c:pt idx="127">
                  <c:v>16/07/2014</c:v>
                </c:pt>
                <c:pt idx="128">
                  <c:v>17/07/2014</c:v>
                </c:pt>
                <c:pt idx="129">
                  <c:v>18/07/2014</c:v>
                </c:pt>
                <c:pt idx="130">
                  <c:v>21/07/2014</c:v>
                </c:pt>
                <c:pt idx="131">
                  <c:v>22/07/2014</c:v>
                </c:pt>
                <c:pt idx="132">
                  <c:v>23/07/2014</c:v>
                </c:pt>
                <c:pt idx="133">
                  <c:v>24/07/2014</c:v>
                </c:pt>
                <c:pt idx="134">
                  <c:v>25/07/2014</c:v>
                </c:pt>
                <c:pt idx="135">
                  <c:v>28/07/2014</c:v>
                </c:pt>
                <c:pt idx="136">
                  <c:v>29/07/2014</c:v>
                </c:pt>
                <c:pt idx="137">
                  <c:v>30/07/2014</c:v>
                </c:pt>
                <c:pt idx="138">
                  <c:v>31/07/2014</c:v>
                </c:pt>
                <c:pt idx="139">
                  <c:v>01/08/2014</c:v>
                </c:pt>
                <c:pt idx="140">
                  <c:v>04/08/2014</c:v>
                </c:pt>
                <c:pt idx="141">
                  <c:v>05/08/2014</c:v>
                </c:pt>
                <c:pt idx="142">
                  <c:v>06/08/2014</c:v>
                </c:pt>
                <c:pt idx="143">
                  <c:v>07/08/2014</c:v>
                </c:pt>
                <c:pt idx="144">
                  <c:v>08/08/2014</c:v>
                </c:pt>
                <c:pt idx="145">
                  <c:v>11/08/2014</c:v>
                </c:pt>
                <c:pt idx="146">
                  <c:v>12/08/2014</c:v>
                </c:pt>
                <c:pt idx="147">
                  <c:v>13/08/2014</c:v>
                </c:pt>
                <c:pt idx="148">
                  <c:v>14/08/2014</c:v>
                </c:pt>
                <c:pt idx="149">
                  <c:v>15/08/2014</c:v>
                </c:pt>
                <c:pt idx="150">
                  <c:v>18/08/2014</c:v>
                </c:pt>
                <c:pt idx="151">
                  <c:v>19/08/2014</c:v>
                </c:pt>
                <c:pt idx="152">
                  <c:v>20/08/2014</c:v>
                </c:pt>
                <c:pt idx="153">
                  <c:v>21/08/2014</c:v>
                </c:pt>
                <c:pt idx="154">
                  <c:v>22/08/2014</c:v>
                </c:pt>
                <c:pt idx="155">
                  <c:v>25/08/2014</c:v>
                </c:pt>
                <c:pt idx="156">
                  <c:v>26/08/2014</c:v>
                </c:pt>
                <c:pt idx="157">
                  <c:v>27/08/2014</c:v>
                </c:pt>
                <c:pt idx="158">
                  <c:v>28/08/2014</c:v>
                </c:pt>
                <c:pt idx="159">
                  <c:v>29/08/2014</c:v>
                </c:pt>
                <c:pt idx="160">
                  <c:v>01/09/2014</c:v>
                </c:pt>
                <c:pt idx="161">
                  <c:v>02/09/2014</c:v>
                </c:pt>
                <c:pt idx="162">
                  <c:v>03/09/2014</c:v>
                </c:pt>
                <c:pt idx="163">
                  <c:v>04/09/2014</c:v>
                </c:pt>
                <c:pt idx="164">
                  <c:v>05/09/2014</c:v>
                </c:pt>
                <c:pt idx="165">
                  <c:v>08/09/2014</c:v>
                </c:pt>
                <c:pt idx="166">
                  <c:v>09/09/2014</c:v>
                </c:pt>
                <c:pt idx="167">
                  <c:v>10/09/2014</c:v>
                </c:pt>
                <c:pt idx="168">
                  <c:v>11/09/2014</c:v>
                </c:pt>
                <c:pt idx="169">
                  <c:v>12/09/2014</c:v>
                </c:pt>
                <c:pt idx="170">
                  <c:v>15/09/2014</c:v>
                </c:pt>
                <c:pt idx="171">
                  <c:v>16/09/2014</c:v>
                </c:pt>
                <c:pt idx="172">
                  <c:v>17/09/2014</c:v>
                </c:pt>
                <c:pt idx="173">
                  <c:v>18/09/2014</c:v>
                </c:pt>
                <c:pt idx="174">
                  <c:v>19/09/2014</c:v>
                </c:pt>
                <c:pt idx="175">
                  <c:v>22/09/2014</c:v>
                </c:pt>
                <c:pt idx="176">
                  <c:v>23/09/2014</c:v>
                </c:pt>
                <c:pt idx="177">
                  <c:v>24/09/2014</c:v>
                </c:pt>
                <c:pt idx="178">
                  <c:v>25/09/2014</c:v>
                </c:pt>
                <c:pt idx="179">
                  <c:v>26/09/2014</c:v>
                </c:pt>
                <c:pt idx="180">
                  <c:v>29/09/2014</c:v>
                </c:pt>
                <c:pt idx="181">
                  <c:v>30/09/2014</c:v>
                </c:pt>
                <c:pt idx="182">
                  <c:v>01/10/2014</c:v>
                </c:pt>
                <c:pt idx="183">
                  <c:v>02/10/2014</c:v>
                </c:pt>
                <c:pt idx="184">
                  <c:v>03/10/2014</c:v>
                </c:pt>
                <c:pt idx="185">
                  <c:v>06/10/2014</c:v>
                </c:pt>
                <c:pt idx="186">
                  <c:v>07/10/2014</c:v>
                </c:pt>
                <c:pt idx="187">
                  <c:v>08/10/2014</c:v>
                </c:pt>
                <c:pt idx="188">
                  <c:v>09/10/2014</c:v>
                </c:pt>
                <c:pt idx="189">
                  <c:v>10/10/2014</c:v>
                </c:pt>
                <c:pt idx="190">
                  <c:v>13/10/2014</c:v>
                </c:pt>
                <c:pt idx="191">
                  <c:v>14/10/2014</c:v>
                </c:pt>
                <c:pt idx="192">
                  <c:v>15/10/2014</c:v>
                </c:pt>
                <c:pt idx="193">
                  <c:v>16/10/2014</c:v>
                </c:pt>
                <c:pt idx="194">
                  <c:v>17/10/2014</c:v>
                </c:pt>
                <c:pt idx="195">
                  <c:v>20/10/2014</c:v>
                </c:pt>
                <c:pt idx="196">
                  <c:v>21/10/2014</c:v>
                </c:pt>
                <c:pt idx="197">
                  <c:v>22/10/2014</c:v>
                </c:pt>
                <c:pt idx="198">
                  <c:v>23/10/2014</c:v>
                </c:pt>
                <c:pt idx="199">
                  <c:v>24/10/2014</c:v>
                </c:pt>
                <c:pt idx="200">
                  <c:v>27/10/2014</c:v>
                </c:pt>
                <c:pt idx="201">
                  <c:v>28/10/2014</c:v>
                </c:pt>
                <c:pt idx="202">
                  <c:v>29/10/2014</c:v>
                </c:pt>
                <c:pt idx="203">
                  <c:v>30/10/2014</c:v>
                </c:pt>
                <c:pt idx="204">
                  <c:v>31/10/2014</c:v>
                </c:pt>
                <c:pt idx="205">
                  <c:v>03/11/2014</c:v>
                </c:pt>
                <c:pt idx="206">
                  <c:v>04/11/2014</c:v>
                </c:pt>
                <c:pt idx="207">
                  <c:v>05/11/2014</c:v>
                </c:pt>
                <c:pt idx="208">
                  <c:v>06/11/2014</c:v>
                </c:pt>
                <c:pt idx="209">
                  <c:v>07/11/2014</c:v>
                </c:pt>
                <c:pt idx="210">
                  <c:v>10/11/2014</c:v>
                </c:pt>
                <c:pt idx="211">
                  <c:v>11/11/2014</c:v>
                </c:pt>
                <c:pt idx="212">
                  <c:v>12/11/2014</c:v>
                </c:pt>
                <c:pt idx="213">
                  <c:v>13/11/2014</c:v>
                </c:pt>
                <c:pt idx="214">
                  <c:v>14/11/2014</c:v>
                </c:pt>
                <c:pt idx="215">
                  <c:v>17/11/2014</c:v>
                </c:pt>
                <c:pt idx="216">
                  <c:v>18/11/2014</c:v>
                </c:pt>
                <c:pt idx="217">
                  <c:v>19/11/2014</c:v>
                </c:pt>
                <c:pt idx="218">
                  <c:v>20/11/2014</c:v>
                </c:pt>
                <c:pt idx="219">
                  <c:v>21/11/2014</c:v>
                </c:pt>
                <c:pt idx="220">
                  <c:v>24/11/2014</c:v>
                </c:pt>
                <c:pt idx="221">
                  <c:v>25/11/2014</c:v>
                </c:pt>
                <c:pt idx="222">
                  <c:v>26/11/2014</c:v>
                </c:pt>
                <c:pt idx="223">
                  <c:v>27/11/2014</c:v>
                </c:pt>
                <c:pt idx="224">
                  <c:v>28/11/2014</c:v>
                </c:pt>
                <c:pt idx="225">
                  <c:v>01/12/2014</c:v>
                </c:pt>
                <c:pt idx="226">
                  <c:v>02/12/2014</c:v>
                </c:pt>
                <c:pt idx="227">
                  <c:v>03/12/2014</c:v>
                </c:pt>
                <c:pt idx="228">
                  <c:v>04/12/2014</c:v>
                </c:pt>
                <c:pt idx="229">
                  <c:v>05/12/2014</c:v>
                </c:pt>
                <c:pt idx="230">
                  <c:v>08/12/2014</c:v>
                </c:pt>
                <c:pt idx="231">
                  <c:v>09/12/2014</c:v>
                </c:pt>
                <c:pt idx="232">
                  <c:v>10/12/2014</c:v>
                </c:pt>
                <c:pt idx="233">
                  <c:v>11/12/2014</c:v>
                </c:pt>
                <c:pt idx="234">
                  <c:v>12/12/2014</c:v>
                </c:pt>
                <c:pt idx="235">
                  <c:v>15/12/2014</c:v>
                </c:pt>
                <c:pt idx="236">
                  <c:v>16/12/2014</c:v>
                </c:pt>
                <c:pt idx="237">
                  <c:v>17/12/2014</c:v>
                </c:pt>
                <c:pt idx="238">
                  <c:v>18/12/2014</c:v>
                </c:pt>
                <c:pt idx="239">
                  <c:v>19/12/2014</c:v>
                </c:pt>
                <c:pt idx="240">
                  <c:v>22/12/2014</c:v>
                </c:pt>
                <c:pt idx="241">
                  <c:v>23/12/2014</c:v>
                </c:pt>
                <c:pt idx="242">
                  <c:v>24/12/2014</c:v>
                </c:pt>
                <c:pt idx="243">
                  <c:v>26/12/2014</c:v>
                </c:pt>
                <c:pt idx="244">
                  <c:v>29/12/2014</c:v>
                </c:pt>
                <c:pt idx="245">
                  <c:v>30/12/2014</c:v>
                </c:pt>
                <c:pt idx="246">
                  <c:v>31/12/2014</c:v>
                </c:pt>
                <c:pt idx="247">
                  <c:v>02/01/2015</c:v>
                </c:pt>
                <c:pt idx="248">
                  <c:v>05/01/2015</c:v>
                </c:pt>
                <c:pt idx="249">
                  <c:v>06/01/2015</c:v>
                </c:pt>
                <c:pt idx="250">
                  <c:v>07/01/2015</c:v>
                </c:pt>
                <c:pt idx="251">
                  <c:v>08/01/2015</c:v>
                </c:pt>
                <c:pt idx="252">
                  <c:v>09/01/2015</c:v>
                </c:pt>
                <c:pt idx="253">
                  <c:v>12/01/2015</c:v>
                </c:pt>
                <c:pt idx="254">
                  <c:v>13/01/2015</c:v>
                </c:pt>
                <c:pt idx="255">
                  <c:v>14/01/2015</c:v>
                </c:pt>
                <c:pt idx="256">
                  <c:v>15/01/2015</c:v>
                </c:pt>
                <c:pt idx="257">
                  <c:v>16/01/2015</c:v>
                </c:pt>
                <c:pt idx="258">
                  <c:v>19/01/2015</c:v>
                </c:pt>
                <c:pt idx="259">
                  <c:v>20/01/2015</c:v>
                </c:pt>
                <c:pt idx="260">
                  <c:v>21/01/2015</c:v>
                </c:pt>
                <c:pt idx="261">
                  <c:v>22/01/2015</c:v>
                </c:pt>
                <c:pt idx="262">
                  <c:v>23/01/2015</c:v>
                </c:pt>
                <c:pt idx="263">
                  <c:v>26/01/2015</c:v>
                </c:pt>
                <c:pt idx="264">
                  <c:v>27/01/2015</c:v>
                </c:pt>
                <c:pt idx="265">
                  <c:v>28/01/2015</c:v>
                </c:pt>
                <c:pt idx="266">
                  <c:v>29/01/2015</c:v>
                </c:pt>
                <c:pt idx="267">
                  <c:v>30/01/2015</c:v>
                </c:pt>
                <c:pt idx="268">
                  <c:v>02/02/2015</c:v>
                </c:pt>
                <c:pt idx="269">
                  <c:v>03/02/2015</c:v>
                </c:pt>
                <c:pt idx="270">
                  <c:v>04/02/2015</c:v>
                </c:pt>
                <c:pt idx="271">
                  <c:v>05/02/2015</c:v>
                </c:pt>
                <c:pt idx="272">
                  <c:v>06/02/2015</c:v>
                </c:pt>
                <c:pt idx="273">
                  <c:v>09/02/2015</c:v>
                </c:pt>
                <c:pt idx="274">
                  <c:v>10/02/2015</c:v>
                </c:pt>
                <c:pt idx="275">
                  <c:v>11/02/2015</c:v>
                </c:pt>
                <c:pt idx="276">
                  <c:v>12/02/2015</c:v>
                </c:pt>
                <c:pt idx="277">
                  <c:v>13/02/2015</c:v>
                </c:pt>
                <c:pt idx="278">
                  <c:v>18/02/2015</c:v>
                </c:pt>
                <c:pt idx="279">
                  <c:v>19/02/2015</c:v>
                </c:pt>
                <c:pt idx="280">
                  <c:v>20/02/2015</c:v>
                </c:pt>
                <c:pt idx="281">
                  <c:v>23/02/2015</c:v>
                </c:pt>
                <c:pt idx="282">
                  <c:v>24/02/2015</c:v>
                </c:pt>
                <c:pt idx="283">
                  <c:v>25/02/2015</c:v>
                </c:pt>
                <c:pt idx="284">
                  <c:v>26/02/2015</c:v>
                </c:pt>
                <c:pt idx="285">
                  <c:v>27/02/2015</c:v>
                </c:pt>
                <c:pt idx="286">
                  <c:v>02/03/2015</c:v>
                </c:pt>
                <c:pt idx="287">
                  <c:v>03/03/2015</c:v>
                </c:pt>
                <c:pt idx="288">
                  <c:v>04/03/2015</c:v>
                </c:pt>
                <c:pt idx="289">
                  <c:v>05/03/2015</c:v>
                </c:pt>
                <c:pt idx="290">
                  <c:v>06/03/2015</c:v>
                </c:pt>
                <c:pt idx="291">
                  <c:v>09/03/2015</c:v>
                </c:pt>
                <c:pt idx="292">
                  <c:v>10/03/2015</c:v>
                </c:pt>
                <c:pt idx="293">
                  <c:v>11/03/2015</c:v>
                </c:pt>
                <c:pt idx="294">
                  <c:v>12/03/2015</c:v>
                </c:pt>
                <c:pt idx="295">
                  <c:v>13/03/2015</c:v>
                </c:pt>
                <c:pt idx="296">
                  <c:v>16/03/2015</c:v>
                </c:pt>
                <c:pt idx="297">
                  <c:v>17/03/2015</c:v>
                </c:pt>
                <c:pt idx="298">
                  <c:v>18/03/2015</c:v>
                </c:pt>
                <c:pt idx="299">
                  <c:v>19/03/2015</c:v>
                </c:pt>
                <c:pt idx="300">
                  <c:v>20/03/2015</c:v>
                </c:pt>
                <c:pt idx="301">
                  <c:v>23/03/2015</c:v>
                </c:pt>
                <c:pt idx="302">
                  <c:v>24/03/2015</c:v>
                </c:pt>
                <c:pt idx="303">
                  <c:v>25/03/2015</c:v>
                </c:pt>
                <c:pt idx="304">
                  <c:v>26/03/2015</c:v>
                </c:pt>
                <c:pt idx="305">
                  <c:v>27/03/2015</c:v>
                </c:pt>
                <c:pt idx="306">
                  <c:v>30/03/2015</c:v>
                </c:pt>
                <c:pt idx="307">
                  <c:v>31/03/2015</c:v>
                </c:pt>
                <c:pt idx="308">
                  <c:v>01/04/2015</c:v>
                </c:pt>
                <c:pt idx="309">
                  <c:v>02/04/2015</c:v>
                </c:pt>
                <c:pt idx="310">
                  <c:v>06/04/2015</c:v>
                </c:pt>
                <c:pt idx="311">
                  <c:v>07/04/2015</c:v>
                </c:pt>
                <c:pt idx="312">
                  <c:v>08/04/2015</c:v>
                </c:pt>
                <c:pt idx="313">
                  <c:v>09/04/2015</c:v>
                </c:pt>
                <c:pt idx="314">
                  <c:v>10/04/2015</c:v>
                </c:pt>
                <c:pt idx="315">
                  <c:v>13/04/2015</c:v>
                </c:pt>
                <c:pt idx="316">
                  <c:v>14/04/2015</c:v>
                </c:pt>
                <c:pt idx="317">
                  <c:v>15/04/2015</c:v>
                </c:pt>
                <c:pt idx="318">
                  <c:v>16/04/2015</c:v>
                </c:pt>
                <c:pt idx="319">
                  <c:v>17/04/2015</c:v>
                </c:pt>
                <c:pt idx="320">
                  <c:v>20/04/2015</c:v>
                </c:pt>
                <c:pt idx="321">
                  <c:v>22/04/2015</c:v>
                </c:pt>
                <c:pt idx="322">
                  <c:v>23/04/2015</c:v>
                </c:pt>
                <c:pt idx="323">
                  <c:v>24/04/2015</c:v>
                </c:pt>
                <c:pt idx="324">
                  <c:v>27/04/2015</c:v>
                </c:pt>
                <c:pt idx="325">
                  <c:v>28/04/2015</c:v>
                </c:pt>
                <c:pt idx="326">
                  <c:v>29/04/2015</c:v>
                </c:pt>
                <c:pt idx="327">
                  <c:v>30/04/2015</c:v>
                </c:pt>
                <c:pt idx="328">
                  <c:v>04/05/2015</c:v>
                </c:pt>
                <c:pt idx="329">
                  <c:v>05/05/2015</c:v>
                </c:pt>
                <c:pt idx="330">
                  <c:v>06/05/2015</c:v>
                </c:pt>
                <c:pt idx="331">
                  <c:v>07/05/2015</c:v>
                </c:pt>
                <c:pt idx="332">
                  <c:v>08/05/2015</c:v>
                </c:pt>
                <c:pt idx="333">
                  <c:v>11/05/2015</c:v>
                </c:pt>
                <c:pt idx="334">
                  <c:v>12/05/2015</c:v>
                </c:pt>
                <c:pt idx="335">
                  <c:v>13/05/2015</c:v>
                </c:pt>
                <c:pt idx="336">
                  <c:v>14/05/2015</c:v>
                </c:pt>
                <c:pt idx="337">
                  <c:v>15/05/2015</c:v>
                </c:pt>
                <c:pt idx="338">
                  <c:v>18/05/2015</c:v>
                </c:pt>
                <c:pt idx="339">
                  <c:v>19/05/2015</c:v>
                </c:pt>
                <c:pt idx="340">
                  <c:v>20/05/2015</c:v>
                </c:pt>
                <c:pt idx="341">
                  <c:v>21/05/2015</c:v>
                </c:pt>
                <c:pt idx="342">
                  <c:v>22/05/2015</c:v>
                </c:pt>
                <c:pt idx="343">
                  <c:v>25/05/2015</c:v>
                </c:pt>
                <c:pt idx="344">
                  <c:v>26/05/2015</c:v>
                </c:pt>
                <c:pt idx="345">
                  <c:v>27/05/2015</c:v>
                </c:pt>
                <c:pt idx="346">
                  <c:v>28/05/2015</c:v>
                </c:pt>
                <c:pt idx="347">
                  <c:v>29/05/2015</c:v>
                </c:pt>
                <c:pt idx="348">
                  <c:v>01/06/2015</c:v>
                </c:pt>
                <c:pt idx="349">
                  <c:v>02/06/2015</c:v>
                </c:pt>
                <c:pt idx="350">
                  <c:v>03/06/2015</c:v>
                </c:pt>
                <c:pt idx="351">
                  <c:v>05/06/2015</c:v>
                </c:pt>
                <c:pt idx="352">
                  <c:v>08/06/2015</c:v>
                </c:pt>
                <c:pt idx="353">
                  <c:v>09/06/2015</c:v>
                </c:pt>
                <c:pt idx="354">
                  <c:v>10/06/2015</c:v>
                </c:pt>
                <c:pt idx="355">
                  <c:v>11/06/2015</c:v>
                </c:pt>
                <c:pt idx="356">
                  <c:v>12/06/2015</c:v>
                </c:pt>
              </c:strCache>
            </c:strRef>
          </c:cat>
          <c:val>
            <c:numRef>
              <c:f>IPCA!$H$9:$H$367</c:f>
              <c:numCache>
                <c:formatCode>_(* #,##0.00_);_(* \(#,##0.00\);_(* "-"??_);_(@_)</c:formatCode>
                <c:ptCount val="359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4.5</c:v>
                </c:pt>
                <c:pt idx="15">
                  <c:v>4.5</c:v>
                </c:pt>
                <c:pt idx="16">
                  <c:v>4.5</c:v>
                </c:pt>
                <c:pt idx="17">
                  <c:v>4.5</c:v>
                </c:pt>
                <c:pt idx="18">
                  <c:v>4.5</c:v>
                </c:pt>
                <c:pt idx="19">
                  <c:v>4.5</c:v>
                </c:pt>
                <c:pt idx="20">
                  <c:v>4.5</c:v>
                </c:pt>
                <c:pt idx="21">
                  <c:v>4.5</c:v>
                </c:pt>
                <c:pt idx="22">
                  <c:v>4.5</c:v>
                </c:pt>
                <c:pt idx="23">
                  <c:v>4.5</c:v>
                </c:pt>
                <c:pt idx="24">
                  <c:v>4.5</c:v>
                </c:pt>
                <c:pt idx="25">
                  <c:v>4.5</c:v>
                </c:pt>
                <c:pt idx="26">
                  <c:v>4.5</c:v>
                </c:pt>
                <c:pt idx="27">
                  <c:v>4.5</c:v>
                </c:pt>
                <c:pt idx="28">
                  <c:v>4.5</c:v>
                </c:pt>
                <c:pt idx="29">
                  <c:v>4.5</c:v>
                </c:pt>
                <c:pt idx="30">
                  <c:v>4.5</c:v>
                </c:pt>
                <c:pt idx="31">
                  <c:v>4.5</c:v>
                </c:pt>
                <c:pt idx="32">
                  <c:v>4.5</c:v>
                </c:pt>
                <c:pt idx="33">
                  <c:v>4.5</c:v>
                </c:pt>
                <c:pt idx="34">
                  <c:v>4.5</c:v>
                </c:pt>
                <c:pt idx="35">
                  <c:v>4.5</c:v>
                </c:pt>
                <c:pt idx="36">
                  <c:v>4.5</c:v>
                </c:pt>
                <c:pt idx="37">
                  <c:v>4.5</c:v>
                </c:pt>
                <c:pt idx="38">
                  <c:v>4.5</c:v>
                </c:pt>
                <c:pt idx="39">
                  <c:v>4.5</c:v>
                </c:pt>
                <c:pt idx="40">
                  <c:v>4.5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</c:v>
                </c:pt>
                <c:pt idx="45">
                  <c:v>4.5</c:v>
                </c:pt>
                <c:pt idx="46">
                  <c:v>4.5</c:v>
                </c:pt>
                <c:pt idx="47">
                  <c:v>4.5</c:v>
                </c:pt>
                <c:pt idx="48">
                  <c:v>4.5</c:v>
                </c:pt>
                <c:pt idx="49">
                  <c:v>4.5</c:v>
                </c:pt>
                <c:pt idx="50">
                  <c:v>4.5</c:v>
                </c:pt>
                <c:pt idx="51">
                  <c:v>4.5</c:v>
                </c:pt>
                <c:pt idx="52">
                  <c:v>4.5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  <c:pt idx="56">
                  <c:v>4.5</c:v>
                </c:pt>
                <c:pt idx="57">
                  <c:v>4.5</c:v>
                </c:pt>
                <c:pt idx="58">
                  <c:v>4.5</c:v>
                </c:pt>
                <c:pt idx="59">
                  <c:v>4.5</c:v>
                </c:pt>
                <c:pt idx="60">
                  <c:v>4.5</c:v>
                </c:pt>
                <c:pt idx="61">
                  <c:v>4.5</c:v>
                </c:pt>
                <c:pt idx="62">
                  <c:v>4.5</c:v>
                </c:pt>
                <c:pt idx="63">
                  <c:v>4.5</c:v>
                </c:pt>
                <c:pt idx="64">
                  <c:v>4.5</c:v>
                </c:pt>
                <c:pt idx="65">
                  <c:v>4.5</c:v>
                </c:pt>
                <c:pt idx="66">
                  <c:v>4.5</c:v>
                </c:pt>
                <c:pt idx="67">
                  <c:v>4.5</c:v>
                </c:pt>
                <c:pt idx="68">
                  <c:v>4.5</c:v>
                </c:pt>
                <c:pt idx="69">
                  <c:v>4.5</c:v>
                </c:pt>
                <c:pt idx="70">
                  <c:v>4.5</c:v>
                </c:pt>
                <c:pt idx="71">
                  <c:v>4.5</c:v>
                </c:pt>
                <c:pt idx="72">
                  <c:v>4.5</c:v>
                </c:pt>
                <c:pt idx="73">
                  <c:v>4.5</c:v>
                </c:pt>
                <c:pt idx="74">
                  <c:v>4.5</c:v>
                </c:pt>
                <c:pt idx="75">
                  <c:v>4.5</c:v>
                </c:pt>
                <c:pt idx="76">
                  <c:v>4.5</c:v>
                </c:pt>
                <c:pt idx="77">
                  <c:v>4.5</c:v>
                </c:pt>
                <c:pt idx="78">
                  <c:v>4.5</c:v>
                </c:pt>
                <c:pt idx="79">
                  <c:v>4.5</c:v>
                </c:pt>
                <c:pt idx="80">
                  <c:v>4.5</c:v>
                </c:pt>
                <c:pt idx="81">
                  <c:v>4.5</c:v>
                </c:pt>
                <c:pt idx="82">
                  <c:v>4.5</c:v>
                </c:pt>
                <c:pt idx="83">
                  <c:v>4.5</c:v>
                </c:pt>
                <c:pt idx="84">
                  <c:v>4.5</c:v>
                </c:pt>
                <c:pt idx="85">
                  <c:v>4.5</c:v>
                </c:pt>
                <c:pt idx="86">
                  <c:v>4.5</c:v>
                </c:pt>
                <c:pt idx="87">
                  <c:v>4.5</c:v>
                </c:pt>
                <c:pt idx="88">
                  <c:v>4.5</c:v>
                </c:pt>
                <c:pt idx="89">
                  <c:v>4.5</c:v>
                </c:pt>
                <c:pt idx="90">
                  <c:v>4.5</c:v>
                </c:pt>
                <c:pt idx="91">
                  <c:v>4.5</c:v>
                </c:pt>
                <c:pt idx="92">
                  <c:v>4.5</c:v>
                </c:pt>
                <c:pt idx="93">
                  <c:v>4.5</c:v>
                </c:pt>
                <c:pt idx="94">
                  <c:v>4.5</c:v>
                </c:pt>
                <c:pt idx="95">
                  <c:v>4.5</c:v>
                </c:pt>
                <c:pt idx="96">
                  <c:v>4.5</c:v>
                </c:pt>
                <c:pt idx="97">
                  <c:v>4.5</c:v>
                </c:pt>
                <c:pt idx="98">
                  <c:v>4.5</c:v>
                </c:pt>
                <c:pt idx="99">
                  <c:v>4.5</c:v>
                </c:pt>
                <c:pt idx="100">
                  <c:v>4.5</c:v>
                </c:pt>
                <c:pt idx="101">
                  <c:v>4.5</c:v>
                </c:pt>
                <c:pt idx="102">
                  <c:v>4.5</c:v>
                </c:pt>
                <c:pt idx="103">
                  <c:v>4.5</c:v>
                </c:pt>
                <c:pt idx="104">
                  <c:v>4.5</c:v>
                </c:pt>
                <c:pt idx="105">
                  <c:v>4.5</c:v>
                </c:pt>
                <c:pt idx="106">
                  <c:v>4.5</c:v>
                </c:pt>
                <c:pt idx="107">
                  <c:v>4.5</c:v>
                </c:pt>
                <c:pt idx="108">
                  <c:v>4.5</c:v>
                </c:pt>
                <c:pt idx="109">
                  <c:v>4.5</c:v>
                </c:pt>
                <c:pt idx="110">
                  <c:v>4.5</c:v>
                </c:pt>
                <c:pt idx="111">
                  <c:v>4.5</c:v>
                </c:pt>
                <c:pt idx="112">
                  <c:v>4.5</c:v>
                </c:pt>
                <c:pt idx="113">
                  <c:v>4.5</c:v>
                </c:pt>
                <c:pt idx="114">
                  <c:v>4.5</c:v>
                </c:pt>
                <c:pt idx="115">
                  <c:v>4.5</c:v>
                </c:pt>
                <c:pt idx="116">
                  <c:v>4.5</c:v>
                </c:pt>
                <c:pt idx="117">
                  <c:v>4.5</c:v>
                </c:pt>
                <c:pt idx="118">
                  <c:v>4.5</c:v>
                </c:pt>
                <c:pt idx="119">
                  <c:v>4.5</c:v>
                </c:pt>
                <c:pt idx="120">
                  <c:v>4.5</c:v>
                </c:pt>
                <c:pt idx="121">
                  <c:v>4.5</c:v>
                </c:pt>
                <c:pt idx="122">
                  <c:v>4.5</c:v>
                </c:pt>
                <c:pt idx="123">
                  <c:v>4.5</c:v>
                </c:pt>
                <c:pt idx="124">
                  <c:v>4.5</c:v>
                </c:pt>
                <c:pt idx="125">
                  <c:v>4.5</c:v>
                </c:pt>
                <c:pt idx="126">
                  <c:v>4.5</c:v>
                </c:pt>
                <c:pt idx="127">
                  <c:v>4.5</c:v>
                </c:pt>
                <c:pt idx="128">
                  <c:v>4.5</c:v>
                </c:pt>
                <c:pt idx="129">
                  <c:v>4.5</c:v>
                </c:pt>
                <c:pt idx="130">
                  <c:v>4.5</c:v>
                </c:pt>
                <c:pt idx="131">
                  <c:v>4.5</c:v>
                </c:pt>
                <c:pt idx="132">
                  <c:v>4.5</c:v>
                </c:pt>
                <c:pt idx="133">
                  <c:v>4.5</c:v>
                </c:pt>
                <c:pt idx="134">
                  <c:v>4.5</c:v>
                </c:pt>
                <c:pt idx="135">
                  <c:v>4.5</c:v>
                </c:pt>
                <c:pt idx="136">
                  <c:v>4.5</c:v>
                </c:pt>
                <c:pt idx="137">
                  <c:v>4.5</c:v>
                </c:pt>
                <c:pt idx="138">
                  <c:v>4.5</c:v>
                </c:pt>
                <c:pt idx="139">
                  <c:v>4.5</c:v>
                </c:pt>
                <c:pt idx="140">
                  <c:v>4.5</c:v>
                </c:pt>
                <c:pt idx="141">
                  <c:v>4.5</c:v>
                </c:pt>
                <c:pt idx="142">
                  <c:v>4.5</c:v>
                </c:pt>
                <c:pt idx="143">
                  <c:v>4.5</c:v>
                </c:pt>
                <c:pt idx="144">
                  <c:v>4.5</c:v>
                </c:pt>
                <c:pt idx="145">
                  <c:v>4.5</c:v>
                </c:pt>
                <c:pt idx="146">
                  <c:v>4.5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</c:v>
                </c:pt>
                <c:pt idx="151">
                  <c:v>4.5</c:v>
                </c:pt>
                <c:pt idx="152">
                  <c:v>4.5</c:v>
                </c:pt>
                <c:pt idx="153">
                  <c:v>4.5</c:v>
                </c:pt>
                <c:pt idx="154">
                  <c:v>4.5</c:v>
                </c:pt>
                <c:pt idx="155">
                  <c:v>4.5</c:v>
                </c:pt>
                <c:pt idx="156">
                  <c:v>4.5</c:v>
                </c:pt>
                <c:pt idx="157">
                  <c:v>4.5</c:v>
                </c:pt>
                <c:pt idx="158">
                  <c:v>4.5</c:v>
                </c:pt>
                <c:pt idx="159">
                  <c:v>4.5</c:v>
                </c:pt>
                <c:pt idx="160">
                  <c:v>4.5</c:v>
                </c:pt>
                <c:pt idx="161">
                  <c:v>4.5</c:v>
                </c:pt>
                <c:pt idx="162">
                  <c:v>4.5</c:v>
                </c:pt>
                <c:pt idx="163">
                  <c:v>4.5</c:v>
                </c:pt>
                <c:pt idx="164">
                  <c:v>4.5</c:v>
                </c:pt>
                <c:pt idx="165">
                  <c:v>4.5</c:v>
                </c:pt>
                <c:pt idx="166">
                  <c:v>4.5</c:v>
                </c:pt>
                <c:pt idx="167">
                  <c:v>4.5</c:v>
                </c:pt>
                <c:pt idx="168">
                  <c:v>4.5</c:v>
                </c:pt>
                <c:pt idx="169">
                  <c:v>4.5</c:v>
                </c:pt>
                <c:pt idx="170">
                  <c:v>4.5</c:v>
                </c:pt>
                <c:pt idx="171">
                  <c:v>4.5</c:v>
                </c:pt>
                <c:pt idx="172">
                  <c:v>4.5</c:v>
                </c:pt>
                <c:pt idx="173">
                  <c:v>4.5</c:v>
                </c:pt>
                <c:pt idx="174">
                  <c:v>4.5</c:v>
                </c:pt>
                <c:pt idx="175">
                  <c:v>4.5</c:v>
                </c:pt>
                <c:pt idx="176">
                  <c:v>4.5</c:v>
                </c:pt>
                <c:pt idx="177">
                  <c:v>4.5</c:v>
                </c:pt>
                <c:pt idx="178">
                  <c:v>4.5</c:v>
                </c:pt>
                <c:pt idx="179">
                  <c:v>4.5</c:v>
                </c:pt>
                <c:pt idx="180">
                  <c:v>4.5</c:v>
                </c:pt>
                <c:pt idx="181">
                  <c:v>4.5</c:v>
                </c:pt>
                <c:pt idx="182">
                  <c:v>4.5</c:v>
                </c:pt>
                <c:pt idx="183">
                  <c:v>4.5</c:v>
                </c:pt>
                <c:pt idx="184">
                  <c:v>4.5</c:v>
                </c:pt>
                <c:pt idx="185">
                  <c:v>4.5</c:v>
                </c:pt>
                <c:pt idx="186">
                  <c:v>4.5</c:v>
                </c:pt>
                <c:pt idx="187">
                  <c:v>4.5</c:v>
                </c:pt>
                <c:pt idx="188">
                  <c:v>4.5</c:v>
                </c:pt>
                <c:pt idx="189">
                  <c:v>4.5</c:v>
                </c:pt>
                <c:pt idx="190">
                  <c:v>4.5</c:v>
                </c:pt>
                <c:pt idx="191">
                  <c:v>4.5</c:v>
                </c:pt>
                <c:pt idx="192">
                  <c:v>4.5</c:v>
                </c:pt>
                <c:pt idx="193">
                  <c:v>4.5</c:v>
                </c:pt>
                <c:pt idx="194">
                  <c:v>4.5</c:v>
                </c:pt>
                <c:pt idx="195">
                  <c:v>4.5</c:v>
                </c:pt>
                <c:pt idx="196">
                  <c:v>4.5</c:v>
                </c:pt>
                <c:pt idx="197">
                  <c:v>4.5</c:v>
                </c:pt>
                <c:pt idx="198">
                  <c:v>4.5</c:v>
                </c:pt>
                <c:pt idx="199">
                  <c:v>4.5</c:v>
                </c:pt>
                <c:pt idx="200">
                  <c:v>4.5</c:v>
                </c:pt>
                <c:pt idx="201">
                  <c:v>4.5</c:v>
                </c:pt>
                <c:pt idx="202">
                  <c:v>4.5</c:v>
                </c:pt>
                <c:pt idx="203">
                  <c:v>4.5</c:v>
                </c:pt>
                <c:pt idx="204">
                  <c:v>4.5</c:v>
                </c:pt>
                <c:pt idx="205">
                  <c:v>4.5</c:v>
                </c:pt>
                <c:pt idx="206">
                  <c:v>4.5</c:v>
                </c:pt>
                <c:pt idx="207">
                  <c:v>4.5</c:v>
                </c:pt>
                <c:pt idx="208">
                  <c:v>4.5</c:v>
                </c:pt>
                <c:pt idx="209">
                  <c:v>4.5</c:v>
                </c:pt>
                <c:pt idx="210">
                  <c:v>4.5</c:v>
                </c:pt>
                <c:pt idx="211">
                  <c:v>4.5</c:v>
                </c:pt>
                <c:pt idx="212">
                  <c:v>4.5</c:v>
                </c:pt>
                <c:pt idx="213">
                  <c:v>4.5</c:v>
                </c:pt>
                <c:pt idx="214">
                  <c:v>4.5</c:v>
                </c:pt>
                <c:pt idx="215">
                  <c:v>4.5</c:v>
                </c:pt>
                <c:pt idx="216">
                  <c:v>4.5</c:v>
                </c:pt>
                <c:pt idx="217">
                  <c:v>4.5</c:v>
                </c:pt>
                <c:pt idx="218">
                  <c:v>4.5</c:v>
                </c:pt>
                <c:pt idx="219">
                  <c:v>4.5</c:v>
                </c:pt>
                <c:pt idx="220">
                  <c:v>4.5</c:v>
                </c:pt>
                <c:pt idx="221">
                  <c:v>4.5</c:v>
                </c:pt>
                <c:pt idx="222">
                  <c:v>4.5</c:v>
                </c:pt>
                <c:pt idx="223">
                  <c:v>4.5</c:v>
                </c:pt>
                <c:pt idx="224">
                  <c:v>4.5</c:v>
                </c:pt>
                <c:pt idx="225">
                  <c:v>4.5</c:v>
                </c:pt>
                <c:pt idx="226">
                  <c:v>4.5</c:v>
                </c:pt>
                <c:pt idx="227">
                  <c:v>4.5</c:v>
                </c:pt>
                <c:pt idx="228">
                  <c:v>4.5</c:v>
                </c:pt>
                <c:pt idx="229">
                  <c:v>4.5</c:v>
                </c:pt>
                <c:pt idx="230">
                  <c:v>4.5</c:v>
                </c:pt>
                <c:pt idx="231">
                  <c:v>4.5</c:v>
                </c:pt>
                <c:pt idx="232">
                  <c:v>4.5</c:v>
                </c:pt>
                <c:pt idx="233">
                  <c:v>4.5</c:v>
                </c:pt>
                <c:pt idx="234">
                  <c:v>4.5</c:v>
                </c:pt>
                <c:pt idx="235">
                  <c:v>4.5</c:v>
                </c:pt>
                <c:pt idx="236">
                  <c:v>4.5</c:v>
                </c:pt>
                <c:pt idx="237">
                  <c:v>4.5</c:v>
                </c:pt>
                <c:pt idx="238">
                  <c:v>4.5</c:v>
                </c:pt>
                <c:pt idx="239">
                  <c:v>4.5</c:v>
                </c:pt>
                <c:pt idx="240">
                  <c:v>4.5</c:v>
                </c:pt>
                <c:pt idx="241">
                  <c:v>4.5</c:v>
                </c:pt>
                <c:pt idx="242">
                  <c:v>4.5</c:v>
                </c:pt>
                <c:pt idx="243">
                  <c:v>4.5</c:v>
                </c:pt>
                <c:pt idx="244">
                  <c:v>4.5</c:v>
                </c:pt>
                <c:pt idx="245">
                  <c:v>4.5</c:v>
                </c:pt>
                <c:pt idx="246">
                  <c:v>4.5</c:v>
                </c:pt>
                <c:pt idx="247">
                  <c:v>4.5</c:v>
                </c:pt>
                <c:pt idx="248">
                  <c:v>4.5</c:v>
                </c:pt>
                <c:pt idx="249">
                  <c:v>4.5</c:v>
                </c:pt>
                <c:pt idx="250">
                  <c:v>4.5</c:v>
                </c:pt>
                <c:pt idx="251">
                  <c:v>4.5</c:v>
                </c:pt>
                <c:pt idx="252">
                  <c:v>4.5</c:v>
                </c:pt>
                <c:pt idx="253">
                  <c:v>4.5</c:v>
                </c:pt>
                <c:pt idx="254">
                  <c:v>4.5</c:v>
                </c:pt>
                <c:pt idx="255">
                  <c:v>4.5</c:v>
                </c:pt>
                <c:pt idx="256">
                  <c:v>4.5</c:v>
                </c:pt>
                <c:pt idx="257">
                  <c:v>4.5</c:v>
                </c:pt>
                <c:pt idx="258">
                  <c:v>4.5</c:v>
                </c:pt>
                <c:pt idx="259">
                  <c:v>4.5</c:v>
                </c:pt>
                <c:pt idx="260">
                  <c:v>4.5</c:v>
                </c:pt>
                <c:pt idx="261">
                  <c:v>4.5</c:v>
                </c:pt>
                <c:pt idx="262">
                  <c:v>4.5</c:v>
                </c:pt>
                <c:pt idx="263">
                  <c:v>4.5</c:v>
                </c:pt>
                <c:pt idx="264">
                  <c:v>4.5</c:v>
                </c:pt>
                <c:pt idx="265">
                  <c:v>4.5</c:v>
                </c:pt>
                <c:pt idx="266">
                  <c:v>4.5</c:v>
                </c:pt>
                <c:pt idx="267">
                  <c:v>4.5</c:v>
                </c:pt>
                <c:pt idx="268">
                  <c:v>4.5</c:v>
                </c:pt>
                <c:pt idx="269">
                  <c:v>4.5</c:v>
                </c:pt>
                <c:pt idx="270">
                  <c:v>4.5</c:v>
                </c:pt>
                <c:pt idx="271">
                  <c:v>4.5</c:v>
                </c:pt>
                <c:pt idx="272">
                  <c:v>4.5</c:v>
                </c:pt>
                <c:pt idx="273">
                  <c:v>4.5</c:v>
                </c:pt>
                <c:pt idx="274">
                  <c:v>4.5</c:v>
                </c:pt>
                <c:pt idx="275">
                  <c:v>4.5</c:v>
                </c:pt>
                <c:pt idx="276">
                  <c:v>4.5</c:v>
                </c:pt>
                <c:pt idx="277">
                  <c:v>4.5</c:v>
                </c:pt>
                <c:pt idx="278">
                  <c:v>4.5</c:v>
                </c:pt>
                <c:pt idx="279">
                  <c:v>4.5</c:v>
                </c:pt>
                <c:pt idx="280">
                  <c:v>4.5</c:v>
                </c:pt>
                <c:pt idx="281">
                  <c:v>4.5</c:v>
                </c:pt>
                <c:pt idx="282">
                  <c:v>4.5</c:v>
                </c:pt>
                <c:pt idx="283">
                  <c:v>4.5</c:v>
                </c:pt>
                <c:pt idx="284">
                  <c:v>4.5</c:v>
                </c:pt>
                <c:pt idx="285">
                  <c:v>4.5</c:v>
                </c:pt>
                <c:pt idx="286">
                  <c:v>4.5</c:v>
                </c:pt>
                <c:pt idx="287">
                  <c:v>4.5</c:v>
                </c:pt>
                <c:pt idx="288">
                  <c:v>4.5</c:v>
                </c:pt>
                <c:pt idx="289">
                  <c:v>4.5</c:v>
                </c:pt>
                <c:pt idx="290">
                  <c:v>4.5</c:v>
                </c:pt>
                <c:pt idx="291">
                  <c:v>4.5</c:v>
                </c:pt>
                <c:pt idx="292">
                  <c:v>4.5</c:v>
                </c:pt>
                <c:pt idx="293">
                  <c:v>4.5</c:v>
                </c:pt>
                <c:pt idx="294">
                  <c:v>4.5</c:v>
                </c:pt>
                <c:pt idx="295">
                  <c:v>4.5</c:v>
                </c:pt>
                <c:pt idx="296">
                  <c:v>4.5</c:v>
                </c:pt>
                <c:pt idx="297">
                  <c:v>4.5</c:v>
                </c:pt>
                <c:pt idx="298">
                  <c:v>4.5</c:v>
                </c:pt>
                <c:pt idx="299">
                  <c:v>4.5</c:v>
                </c:pt>
                <c:pt idx="300">
                  <c:v>4.5</c:v>
                </c:pt>
                <c:pt idx="301">
                  <c:v>4.5</c:v>
                </c:pt>
                <c:pt idx="302">
                  <c:v>4.5</c:v>
                </c:pt>
                <c:pt idx="303">
                  <c:v>4.5</c:v>
                </c:pt>
                <c:pt idx="304">
                  <c:v>4.5</c:v>
                </c:pt>
                <c:pt idx="305">
                  <c:v>4.5</c:v>
                </c:pt>
                <c:pt idx="306">
                  <c:v>4.5</c:v>
                </c:pt>
                <c:pt idx="307">
                  <c:v>4.5</c:v>
                </c:pt>
                <c:pt idx="308">
                  <c:v>4.5</c:v>
                </c:pt>
                <c:pt idx="309">
                  <c:v>4.5</c:v>
                </c:pt>
                <c:pt idx="310">
                  <c:v>4.5</c:v>
                </c:pt>
                <c:pt idx="311">
                  <c:v>4.5</c:v>
                </c:pt>
                <c:pt idx="312">
                  <c:v>4.5</c:v>
                </c:pt>
                <c:pt idx="313">
                  <c:v>4.5</c:v>
                </c:pt>
                <c:pt idx="314">
                  <c:v>4.5</c:v>
                </c:pt>
                <c:pt idx="315">
                  <c:v>4.5</c:v>
                </c:pt>
                <c:pt idx="316">
                  <c:v>4.5</c:v>
                </c:pt>
                <c:pt idx="317">
                  <c:v>4.5</c:v>
                </c:pt>
                <c:pt idx="318">
                  <c:v>4.5</c:v>
                </c:pt>
                <c:pt idx="319">
                  <c:v>4.5</c:v>
                </c:pt>
                <c:pt idx="320">
                  <c:v>4.5</c:v>
                </c:pt>
                <c:pt idx="321">
                  <c:v>4.5</c:v>
                </c:pt>
                <c:pt idx="322">
                  <c:v>4.5</c:v>
                </c:pt>
                <c:pt idx="323">
                  <c:v>4.5</c:v>
                </c:pt>
                <c:pt idx="324">
                  <c:v>4.5</c:v>
                </c:pt>
                <c:pt idx="325">
                  <c:v>4.5</c:v>
                </c:pt>
                <c:pt idx="326">
                  <c:v>4.5</c:v>
                </c:pt>
                <c:pt idx="327">
                  <c:v>4.5</c:v>
                </c:pt>
                <c:pt idx="328">
                  <c:v>4.5</c:v>
                </c:pt>
                <c:pt idx="329">
                  <c:v>4.5</c:v>
                </c:pt>
                <c:pt idx="330">
                  <c:v>4.5</c:v>
                </c:pt>
                <c:pt idx="331">
                  <c:v>4.5</c:v>
                </c:pt>
                <c:pt idx="332">
                  <c:v>4.5</c:v>
                </c:pt>
                <c:pt idx="333">
                  <c:v>4.5</c:v>
                </c:pt>
                <c:pt idx="334">
                  <c:v>4.5</c:v>
                </c:pt>
                <c:pt idx="335">
                  <c:v>4.5</c:v>
                </c:pt>
                <c:pt idx="336">
                  <c:v>4.5</c:v>
                </c:pt>
                <c:pt idx="337">
                  <c:v>4.5</c:v>
                </c:pt>
                <c:pt idx="338">
                  <c:v>4.5</c:v>
                </c:pt>
                <c:pt idx="339">
                  <c:v>4.5</c:v>
                </c:pt>
                <c:pt idx="340">
                  <c:v>4.5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</c:v>
                </c:pt>
                <c:pt idx="345">
                  <c:v>4.5</c:v>
                </c:pt>
                <c:pt idx="346">
                  <c:v>4.5</c:v>
                </c:pt>
                <c:pt idx="347">
                  <c:v>4.5</c:v>
                </c:pt>
                <c:pt idx="348">
                  <c:v>4.5</c:v>
                </c:pt>
                <c:pt idx="349">
                  <c:v>4.5</c:v>
                </c:pt>
                <c:pt idx="350">
                  <c:v>4.5</c:v>
                </c:pt>
                <c:pt idx="351">
                  <c:v>4.5</c:v>
                </c:pt>
                <c:pt idx="352">
                  <c:v>4.5</c:v>
                </c:pt>
                <c:pt idx="353">
                  <c:v>4.5</c:v>
                </c:pt>
                <c:pt idx="354">
                  <c:v>4.5</c:v>
                </c:pt>
                <c:pt idx="355">
                  <c:v>4.5</c:v>
                </c:pt>
                <c:pt idx="356">
                  <c:v>4.5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IPCA!$I$2</c:f>
              <c:strCache>
                <c:ptCount val="1"/>
                <c:pt idx="0">
                  <c:v>Teto da Meta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90"/>
              <c:layout>
                <c:manualLayout>
                  <c:x val="5.8997824386995872E-3"/>
                  <c:y val="-2.496869071141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912882571094527E-2"/>
                      <c:h val="3.8160173798499904E-2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IPCA!$A$9:$A$367</c:f>
              <c:strCache>
                <c:ptCount val="357"/>
                <c:pt idx="0">
                  <c:v>10/01/2014</c:v>
                </c:pt>
                <c:pt idx="1">
                  <c:v>13/01/2014</c:v>
                </c:pt>
                <c:pt idx="2">
                  <c:v>14/01/2014</c:v>
                </c:pt>
                <c:pt idx="3">
                  <c:v>15/01/2014</c:v>
                </c:pt>
                <c:pt idx="4">
                  <c:v>16/01/2014</c:v>
                </c:pt>
                <c:pt idx="5">
                  <c:v>17/01/2014</c:v>
                </c:pt>
                <c:pt idx="6">
                  <c:v>20/01/2014</c:v>
                </c:pt>
                <c:pt idx="7">
                  <c:v>21/01/2014</c:v>
                </c:pt>
                <c:pt idx="8">
                  <c:v>22/01/2014</c:v>
                </c:pt>
                <c:pt idx="9">
                  <c:v>23/01/2014</c:v>
                </c:pt>
                <c:pt idx="10">
                  <c:v>24/01/2014</c:v>
                </c:pt>
                <c:pt idx="11">
                  <c:v>27/01/2014</c:v>
                </c:pt>
                <c:pt idx="12">
                  <c:v>28/01/2014</c:v>
                </c:pt>
                <c:pt idx="13">
                  <c:v>29/01/2014</c:v>
                </c:pt>
                <c:pt idx="14">
                  <c:v>30/01/2014</c:v>
                </c:pt>
                <c:pt idx="15">
                  <c:v>31/01/2014</c:v>
                </c:pt>
                <c:pt idx="16">
                  <c:v>03/02/2014</c:v>
                </c:pt>
                <c:pt idx="17">
                  <c:v>04/02/2014</c:v>
                </c:pt>
                <c:pt idx="18">
                  <c:v>05/02/2014</c:v>
                </c:pt>
                <c:pt idx="19">
                  <c:v>06/02/2014</c:v>
                </c:pt>
                <c:pt idx="20">
                  <c:v>07/02/2014</c:v>
                </c:pt>
                <c:pt idx="21">
                  <c:v>10/02/2014</c:v>
                </c:pt>
                <c:pt idx="22">
                  <c:v>11/02/2014</c:v>
                </c:pt>
                <c:pt idx="23">
                  <c:v>12/02/2014</c:v>
                </c:pt>
                <c:pt idx="24">
                  <c:v>13/02/2014</c:v>
                </c:pt>
                <c:pt idx="25">
                  <c:v>14/02/2014</c:v>
                </c:pt>
                <c:pt idx="26">
                  <c:v>17/02/2014</c:v>
                </c:pt>
                <c:pt idx="27">
                  <c:v>18/02/2014</c:v>
                </c:pt>
                <c:pt idx="28">
                  <c:v>19/02/2014</c:v>
                </c:pt>
                <c:pt idx="29">
                  <c:v>20/02/2014</c:v>
                </c:pt>
                <c:pt idx="30">
                  <c:v>21/02/2014</c:v>
                </c:pt>
                <c:pt idx="31">
                  <c:v>24/02/2014</c:v>
                </c:pt>
                <c:pt idx="32">
                  <c:v>25/02/2014</c:v>
                </c:pt>
                <c:pt idx="33">
                  <c:v>26/02/2014</c:v>
                </c:pt>
                <c:pt idx="34">
                  <c:v>27/02/2014</c:v>
                </c:pt>
                <c:pt idx="35">
                  <c:v>28/02/2014</c:v>
                </c:pt>
                <c:pt idx="36">
                  <c:v>05/03/2014</c:v>
                </c:pt>
                <c:pt idx="37">
                  <c:v>06/03/2014</c:v>
                </c:pt>
                <c:pt idx="38">
                  <c:v>07/03/2014</c:v>
                </c:pt>
                <c:pt idx="39">
                  <c:v>10/03/2014</c:v>
                </c:pt>
                <c:pt idx="40">
                  <c:v>11/03/2014</c:v>
                </c:pt>
                <c:pt idx="41">
                  <c:v>12/03/2014</c:v>
                </c:pt>
                <c:pt idx="42">
                  <c:v>13/03/2014</c:v>
                </c:pt>
                <c:pt idx="43">
                  <c:v>14/03/2014</c:v>
                </c:pt>
                <c:pt idx="44">
                  <c:v>17/03/2014</c:v>
                </c:pt>
                <c:pt idx="45">
                  <c:v>18/03/2014</c:v>
                </c:pt>
                <c:pt idx="46">
                  <c:v>19/03/2014</c:v>
                </c:pt>
                <c:pt idx="47">
                  <c:v>20/03/2014</c:v>
                </c:pt>
                <c:pt idx="48">
                  <c:v>21/03/2014</c:v>
                </c:pt>
                <c:pt idx="49">
                  <c:v>24/03/2014</c:v>
                </c:pt>
                <c:pt idx="50">
                  <c:v>25/03/2014</c:v>
                </c:pt>
                <c:pt idx="51">
                  <c:v>26/03/2014</c:v>
                </c:pt>
                <c:pt idx="52">
                  <c:v>27/03/2014</c:v>
                </c:pt>
                <c:pt idx="53">
                  <c:v>28/03/2014</c:v>
                </c:pt>
                <c:pt idx="54">
                  <c:v>31/03/2014</c:v>
                </c:pt>
                <c:pt idx="55">
                  <c:v>01/04/2014</c:v>
                </c:pt>
                <c:pt idx="56">
                  <c:v>02/04/2014</c:v>
                </c:pt>
                <c:pt idx="57">
                  <c:v>03/04/2014</c:v>
                </c:pt>
                <c:pt idx="58">
                  <c:v>04/04/2014</c:v>
                </c:pt>
                <c:pt idx="59">
                  <c:v>07/04/2014</c:v>
                </c:pt>
                <c:pt idx="60">
                  <c:v>08/04/2014</c:v>
                </c:pt>
                <c:pt idx="61">
                  <c:v>09/04/2014</c:v>
                </c:pt>
                <c:pt idx="62">
                  <c:v>10/04/2014</c:v>
                </c:pt>
                <c:pt idx="63">
                  <c:v>11/04/2014</c:v>
                </c:pt>
                <c:pt idx="64">
                  <c:v>14/04/2014</c:v>
                </c:pt>
                <c:pt idx="65">
                  <c:v>15/04/2014</c:v>
                </c:pt>
                <c:pt idx="66">
                  <c:v>16/04/2014</c:v>
                </c:pt>
                <c:pt idx="67">
                  <c:v>17/04/2014</c:v>
                </c:pt>
                <c:pt idx="68">
                  <c:v>22/04/2014</c:v>
                </c:pt>
                <c:pt idx="69">
                  <c:v>23/04/2014</c:v>
                </c:pt>
                <c:pt idx="70">
                  <c:v>24/04/2014</c:v>
                </c:pt>
                <c:pt idx="71">
                  <c:v>25/04/2014</c:v>
                </c:pt>
                <c:pt idx="72">
                  <c:v>28/04/2014</c:v>
                </c:pt>
                <c:pt idx="73">
                  <c:v>29/04/2014</c:v>
                </c:pt>
                <c:pt idx="74">
                  <c:v>30/04/2014</c:v>
                </c:pt>
                <c:pt idx="75">
                  <c:v>02/05/2014</c:v>
                </c:pt>
                <c:pt idx="76">
                  <c:v>05/05/2014</c:v>
                </c:pt>
                <c:pt idx="77">
                  <c:v>06/05/2014</c:v>
                </c:pt>
                <c:pt idx="78">
                  <c:v>07/05/2014</c:v>
                </c:pt>
                <c:pt idx="79">
                  <c:v>08/05/2014</c:v>
                </c:pt>
                <c:pt idx="80">
                  <c:v>09/05/2014</c:v>
                </c:pt>
                <c:pt idx="81">
                  <c:v>12/05/2014</c:v>
                </c:pt>
                <c:pt idx="82">
                  <c:v>13/05/2014</c:v>
                </c:pt>
                <c:pt idx="83">
                  <c:v>14/05/2014</c:v>
                </c:pt>
                <c:pt idx="84">
                  <c:v>15/05/2014</c:v>
                </c:pt>
                <c:pt idx="85">
                  <c:v>16/05/2014</c:v>
                </c:pt>
                <c:pt idx="86">
                  <c:v>19/05/2014</c:v>
                </c:pt>
                <c:pt idx="87">
                  <c:v>20/05/2014</c:v>
                </c:pt>
                <c:pt idx="88">
                  <c:v>21/05/2014</c:v>
                </c:pt>
                <c:pt idx="89">
                  <c:v>22/05/2014</c:v>
                </c:pt>
                <c:pt idx="90">
                  <c:v>23/05/2014</c:v>
                </c:pt>
                <c:pt idx="91">
                  <c:v>26/05/2014</c:v>
                </c:pt>
                <c:pt idx="92">
                  <c:v>27/05/2014</c:v>
                </c:pt>
                <c:pt idx="93">
                  <c:v>28/05/2014</c:v>
                </c:pt>
                <c:pt idx="94">
                  <c:v>29/05/2014</c:v>
                </c:pt>
                <c:pt idx="95">
                  <c:v>30/05/2014</c:v>
                </c:pt>
                <c:pt idx="96">
                  <c:v>02/06/2014</c:v>
                </c:pt>
                <c:pt idx="97">
                  <c:v>03/06/2014</c:v>
                </c:pt>
                <c:pt idx="98">
                  <c:v>04/06/2014</c:v>
                </c:pt>
                <c:pt idx="99">
                  <c:v>05/06/2014</c:v>
                </c:pt>
                <c:pt idx="100">
                  <c:v>06/06/2014</c:v>
                </c:pt>
                <c:pt idx="101">
                  <c:v>09/06/2014</c:v>
                </c:pt>
                <c:pt idx="102">
                  <c:v>10/06/2014</c:v>
                </c:pt>
                <c:pt idx="103">
                  <c:v>11/06/2014</c:v>
                </c:pt>
                <c:pt idx="104">
                  <c:v>12/06/2014</c:v>
                </c:pt>
                <c:pt idx="105">
                  <c:v>13/06/2014</c:v>
                </c:pt>
                <c:pt idx="106">
                  <c:v>16/06/2014</c:v>
                </c:pt>
                <c:pt idx="107">
                  <c:v>17/06/2014</c:v>
                </c:pt>
                <c:pt idx="108">
                  <c:v>18/06/2014</c:v>
                </c:pt>
                <c:pt idx="109">
                  <c:v>20/06/2014</c:v>
                </c:pt>
                <c:pt idx="110">
                  <c:v>23/06/2014</c:v>
                </c:pt>
                <c:pt idx="111">
                  <c:v>24/06/2014</c:v>
                </c:pt>
                <c:pt idx="112">
                  <c:v>25/06/2014</c:v>
                </c:pt>
                <c:pt idx="113">
                  <c:v>26/06/2014</c:v>
                </c:pt>
                <c:pt idx="114">
                  <c:v>27/06/2014</c:v>
                </c:pt>
                <c:pt idx="115">
                  <c:v>30/06/2014</c:v>
                </c:pt>
                <c:pt idx="116">
                  <c:v>01/07/2014</c:v>
                </c:pt>
                <c:pt idx="117">
                  <c:v>02/07/2014</c:v>
                </c:pt>
                <c:pt idx="118">
                  <c:v>03/07/2014</c:v>
                </c:pt>
                <c:pt idx="119">
                  <c:v>04/07/2014</c:v>
                </c:pt>
                <c:pt idx="120">
                  <c:v>07/07/2014</c:v>
                </c:pt>
                <c:pt idx="121">
                  <c:v>08/07/2014</c:v>
                </c:pt>
                <c:pt idx="122">
                  <c:v>09/07/2014</c:v>
                </c:pt>
                <c:pt idx="123">
                  <c:v>10/07/2014</c:v>
                </c:pt>
                <c:pt idx="124">
                  <c:v>11/07/2014</c:v>
                </c:pt>
                <c:pt idx="125">
                  <c:v>14/07/2014</c:v>
                </c:pt>
                <c:pt idx="126">
                  <c:v>15/07/2014</c:v>
                </c:pt>
                <c:pt idx="127">
                  <c:v>16/07/2014</c:v>
                </c:pt>
                <c:pt idx="128">
                  <c:v>17/07/2014</c:v>
                </c:pt>
                <c:pt idx="129">
                  <c:v>18/07/2014</c:v>
                </c:pt>
                <c:pt idx="130">
                  <c:v>21/07/2014</c:v>
                </c:pt>
                <c:pt idx="131">
                  <c:v>22/07/2014</c:v>
                </c:pt>
                <c:pt idx="132">
                  <c:v>23/07/2014</c:v>
                </c:pt>
                <c:pt idx="133">
                  <c:v>24/07/2014</c:v>
                </c:pt>
                <c:pt idx="134">
                  <c:v>25/07/2014</c:v>
                </c:pt>
                <c:pt idx="135">
                  <c:v>28/07/2014</c:v>
                </c:pt>
                <c:pt idx="136">
                  <c:v>29/07/2014</c:v>
                </c:pt>
                <c:pt idx="137">
                  <c:v>30/07/2014</c:v>
                </c:pt>
                <c:pt idx="138">
                  <c:v>31/07/2014</c:v>
                </c:pt>
                <c:pt idx="139">
                  <c:v>01/08/2014</c:v>
                </c:pt>
                <c:pt idx="140">
                  <c:v>04/08/2014</c:v>
                </c:pt>
                <c:pt idx="141">
                  <c:v>05/08/2014</c:v>
                </c:pt>
                <c:pt idx="142">
                  <c:v>06/08/2014</c:v>
                </c:pt>
                <c:pt idx="143">
                  <c:v>07/08/2014</c:v>
                </c:pt>
                <c:pt idx="144">
                  <c:v>08/08/2014</c:v>
                </c:pt>
                <c:pt idx="145">
                  <c:v>11/08/2014</c:v>
                </c:pt>
                <c:pt idx="146">
                  <c:v>12/08/2014</c:v>
                </c:pt>
                <c:pt idx="147">
                  <c:v>13/08/2014</c:v>
                </c:pt>
                <c:pt idx="148">
                  <c:v>14/08/2014</c:v>
                </c:pt>
                <c:pt idx="149">
                  <c:v>15/08/2014</c:v>
                </c:pt>
                <c:pt idx="150">
                  <c:v>18/08/2014</c:v>
                </c:pt>
                <c:pt idx="151">
                  <c:v>19/08/2014</c:v>
                </c:pt>
                <c:pt idx="152">
                  <c:v>20/08/2014</c:v>
                </c:pt>
                <c:pt idx="153">
                  <c:v>21/08/2014</c:v>
                </c:pt>
                <c:pt idx="154">
                  <c:v>22/08/2014</c:v>
                </c:pt>
                <c:pt idx="155">
                  <c:v>25/08/2014</c:v>
                </c:pt>
                <c:pt idx="156">
                  <c:v>26/08/2014</c:v>
                </c:pt>
                <c:pt idx="157">
                  <c:v>27/08/2014</c:v>
                </c:pt>
                <c:pt idx="158">
                  <c:v>28/08/2014</c:v>
                </c:pt>
                <c:pt idx="159">
                  <c:v>29/08/2014</c:v>
                </c:pt>
                <c:pt idx="160">
                  <c:v>01/09/2014</c:v>
                </c:pt>
                <c:pt idx="161">
                  <c:v>02/09/2014</c:v>
                </c:pt>
                <c:pt idx="162">
                  <c:v>03/09/2014</c:v>
                </c:pt>
                <c:pt idx="163">
                  <c:v>04/09/2014</c:v>
                </c:pt>
                <c:pt idx="164">
                  <c:v>05/09/2014</c:v>
                </c:pt>
                <c:pt idx="165">
                  <c:v>08/09/2014</c:v>
                </c:pt>
                <c:pt idx="166">
                  <c:v>09/09/2014</c:v>
                </c:pt>
                <c:pt idx="167">
                  <c:v>10/09/2014</c:v>
                </c:pt>
                <c:pt idx="168">
                  <c:v>11/09/2014</c:v>
                </c:pt>
                <c:pt idx="169">
                  <c:v>12/09/2014</c:v>
                </c:pt>
                <c:pt idx="170">
                  <c:v>15/09/2014</c:v>
                </c:pt>
                <c:pt idx="171">
                  <c:v>16/09/2014</c:v>
                </c:pt>
                <c:pt idx="172">
                  <c:v>17/09/2014</c:v>
                </c:pt>
                <c:pt idx="173">
                  <c:v>18/09/2014</c:v>
                </c:pt>
                <c:pt idx="174">
                  <c:v>19/09/2014</c:v>
                </c:pt>
                <c:pt idx="175">
                  <c:v>22/09/2014</c:v>
                </c:pt>
                <c:pt idx="176">
                  <c:v>23/09/2014</c:v>
                </c:pt>
                <c:pt idx="177">
                  <c:v>24/09/2014</c:v>
                </c:pt>
                <c:pt idx="178">
                  <c:v>25/09/2014</c:v>
                </c:pt>
                <c:pt idx="179">
                  <c:v>26/09/2014</c:v>
                </c:pt>
                <c:pt idx="180">
                  <c:v>29/09/2014</c:v>
                </c:pt>
                <c:pt idx="181">
                  <c:v>30/09/2014</c:v>
                </c:pt>
                <c:pt idx="182">
                  <c:v>01/10/2014</c:v>
                </c:pt>
                <c:pt idx="183">
                  <c:v>02/10/2014</c:v>
                </c:pt>
                <c:pt idx="184">
                  <c:v>03/10/2014</c:v>
                </c:pt>
                <c:pt idx="185">
                  <c:v>06/10/2014</c:v>
                </c:pt>
                <c:pt idx="186">
                  <c:v>07/10/2014</c:v>
                </c:pt>
                <c:pt idx="187">
                  <c:v>08/10/2014</c:v>
                </c:pt>
                <c:pt idx="188">
                  <c:v>09/10/2014</c:v>
                </c:pt>
                <c:pt idx="189">
                  <c:v>10/10/2014</c:v>
                </c:pt>
                <c:pt idx="190">
                  <c:v>13/10/2014</c:v>
                </c:pt>
                <c:pt idx="191">
                  <c:v>14/10/2014</c:v>
                </c:pt>
                <c:pt idx="192">
                  <c:v>15/10/2014</c:v>
                </c:pt>
                <c:pt idx="193">
                  <c:v>16/10/2014</c:v>
                </c:pt>
                <c:pt idx="194">
                  <c:v>17/10/2014</c:v>
                </c:pt>
                <c:pt idx="195">
                  <c:v>20/10/2014</c:v>
                </c:pt>
                <c:pt idx="196">
                  <c:v>21/10/2014</c:v>
                </c:pt>
                <c:pt idx="197">
                  <c:v>22/10/2014</c:v>
                </c:pt>
                <c:pt idx="198">
                  <c:v>23/10/2014</c:v>
                </c:pt>
                <c:pt idx="199">
                  <c:v>24/10/2014</c:v>
                </c:pt>
                <c:pt idx="200">
                  <c:v>27/10/2014</c:v>
                </c:pt>
                <c:pt idx="201">
                  <c:v>28/10/2014</c:v>
                </c:pt>
                <c:pt idx="202">
                  <c:v>29/10/2014</c:v>
                </c:pt>
                <c:pt idx="203">
                  <c:v>30/10/2014</c:v>
                </c:pt>
                <c:pt idx="204">
                  <c:v>31/10/2014</c:v>
                </c:pt>
                <c:pt idx="205">
                  <c:v>03/11/2014</c:v>
                </c:pt>
                <c:pt idx="206">
                  <c:v>04/11/2014</c:v>
                </c:pt>
                <c:pt idx="207">
                  <c:v>05/11/2014</c:v>
                </c:pt>
                <c:pt idx="208">
                  <c:v>06/11/2014</c:v>
                </c:pt>
                <c:pt idx="209">
                  <c:v>07/11/2014</c:v>
                </c:pt>
                <c:pt idx="210">
                  <c:v>10/11/2014</c:v>
                </c:pt>
                <c:pt idx="211">
                  <c:v>11/11/2014</c:v>
                </c:pt>
                <c:pt idx="212">
                  <c:v>12/11/2014</c:v>
                </c:pt>
                <c:pt idx="213">
                  <c:v>13/11/2014</c:v>
                </c:pt>
                <c:pt idx="214">
                  <c:v>14/11/2014</c:v>
                </c:pt>
                <c:pt idx="215">
                  <c:v>17/11/2014</c:v>
                </c:pt>
                <c:pt idx="216">
                  <c:v>18/11/2014</c:v>
                </c:pt>
                <c:pt idx="217">
                  <c:v>19/11/2014</c:v>
                </c:pt>
                <c:pt idx="218">
                  <c:v>20/11/2014</c:v>
                </c:pt>
                <c:pt idx="219">
                  <c:v>21/11/2014</c:v>
                </c:pt>
                <c:pt idx="220">
                  <c:v>24/11/2014</c:v>
                </c:pt>
                <c:pt idx="221">
                  <c:v>25/11/2014</c:v>
                </c:pt>
                <c:pt idx="222">
                  <c:v>26/11/2014</c:v>
                </c:pt>
                <c:pt idx="223">
                  <c:v>27/11/2014</c:v>
                </c:pt>
                <c:pt idx="224">
                  <c:v>28/11/2014</c:v>
                </c:pt>
                <c:pt idx="225">
                  <c:v>01/12/2014</c:v>
                </c:pt>
                <c:pt idx="226">
                  <c:v>02/12/2014</c:v>
                </c:pt>
                <c:pt idx="227">
                  <c:v>03/12/2014</c:v>
                </c:pt>
                <c:pt idx="228">
                  <c:v>04/12/2014</c:v>
                </c:pt>
                <c:pt idx="229">
                  <c:v>05/12/2014</c:v>
                </c:pt>
                <c:pt idx="230">
                  <c:v>08/12/2014</c:v>
                </c:pt>
                <c:pt idx="231">
                  <c:v>09/12/2014</c:v>
                </c:pt>
                <c:pt idx="232">
                  <c:v>10/12/2014</c:v>
                </c:pt>
                <c:pt idx="233">
                  <c:v>11/12/2014</c:v>
                </c:pt>
                <c:pt idx="234">
                  <c:v>12/12/2014</c:v>
                </c:pt>
                <c:pt idx="235">
                  <c:v>15/12/2014</c:v>
                </c:pt>
                <c:pt idx="236">
                  <c:v>16/12/2014</c:v>
                </c:pt>
                <c:pt idx="237">
                  <c:v>17/12/2014</c:v>
                </c:pt>
                <c:pt idx="238">
                  <c:v>18/12/2014</c:v>
                </c:pt>
                <c:pt idx="239">
                  <c:v>19/12/2014</c:v>
                </c:pt>
                <c:pt idx="240">
                  <c:v>22/12/2014</c:v>
                </c:pt>
                <c:pt idx="241">
                  <c:v>23/12/2014</c:v>
                </c:pt>
                <c:pt idx="242">
                  <c:v>24/12/2014</c:v>
                </c:pt>
                <c:pt idx="243">
                  <c:v>26/12/2014</c:v>
                </c:pt>
                <c:pt idx="244">
                  <c:v>29/12/2014</c:v>
                </c:pt>
                <c:pt idx="245">
                  <c:v>30/12/2014</c:v>
                </c:pt>
                <c:pt idx="246">
                  <c:v>31/12/2014</c:v>
                </c:pt>
                <c:pt idx="247">
                  <c:v>02/01/2015</c:v>
                </c:pt>
                <c:pt idx="248">
                  <c:v>05/01/2015</c:v>
                </c:pt>
                <c:pt idx="249">
                  <c:v>06/01/2015</c:v>
                </c:pt>
                <c:pt idx="250">
                  <c:v>07/01/2015</c:v>
                </c:pt>
                <c:pt idx="251">
                  <c:v>08/01/2015</c:v>
                </c:pt>
                <c:pt idx="252">
                  <c:v>09/01/2015</c:v>
                </c:pt>
                <c:pt idx="253">
                  <c:v>12/01/2015</c:v>
                </c:pt>
                <c:pt idx="254">
                  <c:v>13/01/2015</c:v>
                </c:pt>
                <c:pt idx="255">
                  <c:v>14/01/2015</c:v>
                </c:pt>
                <c:pt idx="256">
                  <c:v>15/01/2015</c:v>
                </c:pt>
                <c:pt idx="257">
                  <c:v>16/01/2015</c:v>
                </c:pt>
                <c:pt idx="258">
                  <c:v>19/01/2015</c:v>
                </c:pt>
                <c:pt idx="259">
                  <c:v>20/01/2015</c:v>
                </c:pt>
                <c:pt idx="260">
                  <c:v>21/01/2015</c:v>
                </c:pt>
                <c:pt idx="261">
                  <c:v>22/01/2015</c:v>
                </c:pt>
                <c:pt idx="262">
                  <c:v>23/01/2015</c:v>
                </c:pt>
                <c:pt idx="263">
                  <c:v>26/01/2015</c:v>
                </c:pt>
                <c:pt idx="264">
                  <c:v>27/01/2015</c:v>
                </c:pt>
                <c:pt idx="265">
                  <c:v>28/01/2015</c:v>
                </c:pt>
                <c:pt idx="266">
                  <c:v>29/01/2015</c:v>
                </c:pt>
                <c:pt idx="267">
                  <c:v>30/01/2015</c:v>
                </c:pt>
                <c:pt idx="268">
                  <c:v>02/02/2015</c:v>
                </c:pt>
                <c:pt idx="269">
                  <c:v>03/02/2015</c:v>
                </c:pt>
                <c:pt idx="270">
                  <c:v>04/02/2015</c:v>
                </c:pt>
                <c:pt idx="271">
                  <c:v>05/02/2015</c:v>
                </c:pt>
                <c:pt idx="272">
                  <c:v>06/02/2015</c:v>
                </c:pt>
                <c:pt idx="273">
                  <c:v>09/02/2015</c:v>
                </c:pt>
                <c:pt idx="274">
                  <c:v>10/02/2015</c:v>
                </c:pt>
                <c:pt idx="275">
                  <c:v>11/02/2015</c:v>
                </c:pt>
                <c:pt idx="276">
                  <c:v>12/02/2015</c:v>
                </c:pt>
                <c:pt idx="277">
                  <c:v>13/02/2015</c:v>
                </c:pt>
                <c:pt idx="278">
                  <c:v>18/02/2015</c:v>
                </c:pt>
                <c:pt idx="279">
                  <c:v>19/02/2015</c:v>
                </c:pt>
                <c:pt idx="280">
                  <c:v>20/02/2015</c:v>
                </c:pt>
                <c:pt idx="281">
                  <c:v>23/02/2015</c:v>
                </c:pt>
                <c:pt idx="282">
                  <c:v>24/02/2015</c:v>
                </c:pt>
                <c:pt idx="283">
                  <c:v>25/02/2015</c:v>
                </c:pt>
                <c:pt idx="284">
                  <c:v>26/02/2015</c:v>
                </c:pt>
                <c:pt idx="285">
                  <c:v>27/02/2015</c:v>
                </c:pt>
                <c:pt idx="286">
                  <c:v>02/03/2015</c:v>
                </c:pt>
                <c:pt idx="287">
                  <c:v>03/03/2015</c:v>
                </c:pt>
                <c:pt idx="288">
                  <c:v>04/03/2015</c:v>
                </c:pt>
                <c:pt idx="289">
                  <c:v>05/03/2015</c:v>
                </c:pt>
                <c:pt idx="290">
                  <c:v>06/03/2015</c:v>
                </c:pt>
                <c:pt idx="291">
                  <c:v>09/03/2015</c:v>
                </c:pt>
                <c:pt idx="292">
                  <c:v>10/03/2015</c:v>
                </c:pt>
                <c:pt idx="293">
                  <c:v>11/03/2015</c:v>
                </c:pt>
                <c:pt idx="294">
                  <c:v>12/03/2015</c:v>
                </c:pt>
                <c:pt idx="295">
                  <c:v>13/03/2015</c:v>
                </c:pt>
                <c:pt idx="296">
                  <c:v>16/03/2015</c:v>
                </c:pt>
                <c:pt idx="297">
                  <c:v>17/03/2015</c:v>
                </c:pt>
                <c:pt idx="298">
                  <c:v>18/03/2015</c:v>
                </c:pt>
                <c:pt idx="299">
                  <c:v>19/03/2015</c:v>
                </c:pt>
                <c:pt idx="300">
                  <c:v>20/03/2015</c:v>
                </c:pt>
                <c:pt idx="301">
                  <c:v>23/03/2015</c:v>
                </c:pt>
                <c:pt idx="302">
                  <c:v>24/03/2015</c:v>
                </c:pt>
                <c:pt idx="303">
                  <c:v>25/03/2015</c:v>
                </c:pt>
                <c:pt idx="304">
                  <c:v>26/03/2015</c:v>
                </c:pt>
                <c:pt idx="305">
                  <c:v>27/03/2015</c:v>
                </c:pt>
                <c:pt idx="306">
                  <c:v>30/03/2015</c:v>
                </c:pt>
                <c:pt idx="307">
                  <c:v>31/03/2015</c:v>
                </c:pt>
                <c:pt idx="308">
                  <c:v>01/04/2015</c:v>
                </c:pt>
                <c:pt idx="309">
                  <c:v>02/04/2015</c:v>
                </c:pt>
                <c:pt idx="310">
                  <c:v>06/04/2015</c:v>
                </c:pt>
                <c:pt idx="311">
                  <c:v>07/04/2015</c:v>
                </c:pt>
                <c:pt idx="312">
                  <c:v>08/04/2015</c:v>
                </c:pt>
                <c:pt idx="313">
                  <c:v>09/04/2015</c:v>
                </c:pt>
                <c:pt idx="314">
                  <c:v>10/04/2015</c:v>
                </c:pt>
                <c:pt idx="315">
                  <c:v>13/04/2015</c:v>
                </c:pt>
                <c:pt idx="316">
                  <c:v>14/04/2015</c:v>
                </c:pt>
                <c:pt idx="317">
                  <c:v>15/04/2015</c:v>
                </c:pt>
                <c:pt idx="318">
                  <c:v>16/04/2015</c:v>
                </c:pt>
                <c:pt idx="319">
                  <c:v>17/04/2015</c:v>
                </c:pt>
                <c:pt idx="320">
                  <c:v>20/04/2015</c:v>
                </c:pt>
                <c:pt idx="321">
                  <c:v>22/04/2015</c:v>
                </c:pt>
                <c:pt idx="322">
                  <c:v>23/04/2015</c:v>
                </c:pt>
                <c:pt idx="323">
                  <c:v>24/04/2015</c:v>
                </c:pt>
                <c:pt idx="324">
                  <c:v>27/04/2015</c:v>
                </c:pt>
                <c:pt idx="325">
                  <c:v>28/04/2015</c:v>
                </c:pt>
                <c:pt idx="326">
                  <c:v>29/04/2015</c:v>
                </c:pt>
                <c:pt idx="327">
                  <c:v>30/04/2015</c:v>
                </c:pt>
                <c:pt idx="328">
                  <c:v>04/05/2015</c:v>
                </c:pt>
                <c:pt idx="329">
                  <c:v>05/05/2015</c:v>
                </c:pt>
                <c:pt idx="330">
                  <c:v>06/05/2015</c:v>
                </c:pt>
                <c:pt idx="331">
                  <c:v>07/05/2015</c:v>
                </c:pt>
                <c:pt idx="332">
                  <c:v>08/05/2015</c:v>
                </c:pt>
                <c:pt idx="333">
                  <c:v>11/05/2015</c:v>
                </c:pt>
                <c:pt idx="334">
                  <c:v>12/05/2015</c:v>
                </c:pt>
                <c:pt idx="335">
                  <c:v>13/05/2015</c:v>
                </c:pt>
                <c:pt idx="336">
                  <c:v>14/05/2015</c:v>
                </c:pt>
                <c:pt idx="337">
                  <c:v>15/05/2015</c:v>
                </c:pt>
                <c:pt idx="338">
                  <c:v>18/05/2015</c:v>
                </c:pt>
                <c:pt idx="339">
                  <c:v>19/05/2015</c:v>
                </c:pt>
                <c:pt idx="340">
                  <c:v>20/05/2015</c:v>
                </c:pt>
                <c:pt idx="341">
                  <c:v>21/05/2015</c:v>
                </c:pt>
                <c:pt idx="342">
                  <c:v>22/05/2015</c:v>
                </c:pt>
                <c:pt idx="343">
                  <c:v>25/05/2015</c:v>
                </c:pt>
                <c:pt idx="344">
                  <c:v>26/05/2015</c:v>
                </c:pt>
                <c:pt idx="345">
                  <c:v>27/05/2015</c:v>
                </c:pt>
                <c:pt idx="346">
                  <c:v>28/05/2015</c:v>
                </c:pt>
                <c:pt idx="347">
                  <c:v>29/05/2015</c:v>
                </c:pt>
                <c:pt idx="348">
                  <c:v>01/06/2015</c:v>
                </c:pt>
                <c:pt idx="349">
                  <c:v>02/06/2015</c:v>
                </c:pt>
                <c:pt idx="350">
                  <c:v>03/06/2015</c:v>
                </c:pt>
                <c:pt idx="351">
                  <c:v>05/06/2015</c:v>
                </c:pt>
                <c:pt idx="352">
                  <c:v>08/06/2015</c:v>
                </c:pt>
                <c:pt idx="353">
                  <c:v>09/06/2015</c:v>
                </c:pt>
                <c:pt idx="354">
                  <c:v>10/06/2015</c:v>
                </c:pt>
                <c:pt idx="355">
                  <c:v>11/06/2015</c:v>
                </c:pt>
                <c:pt idx="356">
                  <c:v>12/06/2015</c:v>
                </c:pt>
              </c:strCache>
            </c:strRef>
          </c:cat>
          <c:val>
            <c:numRef>
              <c:f>IPCA!$I$9:$I$367</c:f>
              <c:numCache>
                <c:formatCode>_(* #,##0.00_);_(* \(#,##0.00\);_(* "-"??_);_(@_)</c:formatCode>
                <c:ptCount val="359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  <c:pt idx="4">
                  <c:v>6.5</c:v>
                </c:pt>
                <c:pt idx="5">
                  <c:v>6.5</c:v>
                </c:pt>
                <c:pt idx="6">
                  <c:v>6.5</c:v>
                </c:pt>
                <c:pt idx="7">
                  <c:v>6.5</c:v>
                </c:pt>
                <c:pt idx="8">
                  <c:v>6.5</c:v>
                </c:pt>
                <c:pt idx="9">
                  <c:v>6.5</c:v>
                </c:pt>
                <c:pt idx="10">
                  <c:v>6.5</c:v>
                </c:pt>
                <c:pt idx="11">
                  <c:v>6.5</c:v>
                </c:pt>
                <c:pt idx="12">
                  <c:v>6.5</c:v>
                </c:pt>
                <c:pt idx="13">
                  <c:v>6.5</c:v>
                </c:pt>
                <c:pt idx="14">
                  <c:v>6.5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6.5</c:v>
                </c:pt>
                <c:pt idx="19">
                  <c:v>6.5</c:v>
                </c:pt>
                <c:pt idx="20">
                  <c:v>6.5</c:v>
                </c:pt>
                <c:pt idx="21">
                  <c:v>6.5</c:v>
                </c:pt>
                <c:pt idx="22">
                  <c:v>6.5</c:v>
                </c:pt>
                <c:pt idx="23">
                  <c:v>6.5</c:v>
                </c:pt>
                <c:pt idx="24">
                  <c:v>6.5</c:v>
                </c:pt>
                <c:pt idx="25">
                  <c:v>6.5</c:v>
                </c:pt>
                <c:pt idx="26">
                  <c:v>6.5</c:v>
                </c:pt>
                <c:pt idx="27">
                  <c:v>6.5</c:v>
                </c:pt>
                <c:pt idx="28">
                  <c:v>6.5</c:v>
                </c:pt>
                <c:pt idx="29">
                  <c:v>6.5</c:v>
                </c:pt>
                <c:pt idx="30">
                  <c:v>6.5</c:v>
                </c:pt>
                <c:pt idx="31">
                  <c:v>6.5</c:v>
                </c:pt>
                <c:pt idx="32">
                  <c:v>6.5</c:v>
                </c:pt>
                <c:pt idx="33">
                  <c:v>6.5</c:v>
                </c:pt>
                <c:pt idx="34">
                  <c:v>6.5</c:v>
                </c:pt>
                <c:pt idx="35">
                  <c:v>6.5</c:v>
                </c:pt>
                <c:pt idx="36">
                  <c:v>6.5</c:v>
                </c:pt>
                <c:pt idx="37">
                  <c:v>6.5</c:v>
                </c:pt>
                <c:pt idx="38">
                  <c:v>6.5</c:v>
                </c:pt>
                <c:pt idx="39">
                  <c:v>6.5</c:v>
                </c:pt>
                <c:pt idx="40">
                  <c:v>6.5</c:v>
                </c:pt>
                <c:pt idx="41">
                  <c:v>6.5</c:v>
                </c:pt>
                <c:pt idx="42">
                  <c:v>6.5</c:v>
                </c:pt>
                <c:pt idx="43">
                  <c:v>6.5</c:v>
                </c:pt>
                <c:pt idx="44">
                  <c:v>6.5</c:v>
                </c:pt>
                <c:pt idx="45">
                  <c:v>6.5</c:v>
                </c:pt>
                <c:pt idx="46">
                  <c:v>6.5</c:v>
                </c:pt>
                <c:pt idx="47">
                  <c:v>6.5</c:v>
                </c:pt>
                <c:pt idx="48">
                  <c:v>6.5</c:v>
                </c:pt>
                <c:pt idx="49">
                  <c:v>6.5</c:v>
                </c:pt>
                <c:pt idx="50">
                  <c:v>6.5</c:v>
                </c:pt>
                <c:pt idx="51">
                  <c:v>6.5</c:v>
                </c:pt>
                <c:pt idx="52">
                  <c:v>6.5</c:v>
                </c:pt>
                <c:pt idx="53">
                  <c:v>6.5</c:v>
                </c:pt>
                <c:pt idx="54">
                  <c:v>6.5</c:v>
                </c:pt>
                <c:pt idx="55">
                  <c:v>6.5</c:v>
                </c:pt>
                <c:pt idx="56">
                  <c:v>6.5</c:v>
                </c:pt>
                <c:pt idx="57">
                  <c:v>6.5</c:v>
                </c:pt>
                <c:pt idx="58">
                  <c:v>6.5</c:v>
                </c:pt>
                <c:pt idx="59">
                  <c:v>6.5</c:v>
                </c:pt>
                <c:pt idx="60">
                  <c:v>6.5</c:v>
                </c:pt>
                <c:pt idx="61">
                  <c:v>6.5</c:v>
                </c:pt>
                <c:pt idx="62">
                  <c:v>6.5</c:v>
                </c:pt>
                <c:pt idx="63">
                  <c:v>6.5</c:v>
                </c:pt>
                <c:pt idx="64">
                  <c:v>6.5</c:v>
                </c:pt>
                <c:pt idx="65">
                  <c:v>6.5</c:v>
                </c:pt>
                <c:pt idx="66">
                  <c:v>6.5</c:v>
                </c:pt>
                <c:pt idx="67">
                  <c:v>6.5</c:v>
                </c:pt>
                <c:pt idx="68">
                  <c:v>6.5</c:v>
                </c:pt>
                <c:pt idx="69">
                  <c:v>6.5</c:v>
                </c:pt>
                <c:pt idx="70">
                  <c:v>6.5</c:v>
                </c:pt>
                <c:pt idx="71">
                  <c:v>6.5</c:v>
                </c:pt>
                <c:pt idx="72">
                  <c:v>6.5</c:v>
                </c:pt>
                <c:pt idx="73">
                  <c:v>6.5</c:v>
                </c:pt>
                <c:pt idx="74">
                  <c:v>6.5</c:v>
                </c:pt>
                <c:pt idx="75">
                  <c:v>6.5</c:v>
                </c:pt>
                <c:pt idx="76">
                  <c:v>6.5</c:v>
                </c:pt>
                <c:pt idx="77">
                  <c:v>6.5</c:v>
                </c:pt>
                <c:pt idx="78">
                  <c:v>6.5</c:v>
                </c:pt>
                <c:pt idx="79">
                  <c:v>6.5</c:v>
                </c:pt>
                <c:pt idx="80">
                  <c:v>6.5</c:v>
                </c:pt>
                <c:pt idx="81">
                  <c:v>6.5</c:v>
                </c:pt>
                <c:pt idx="82">
                  <c:v>6.5</c:v>
                </c:pt>
                <c:pt idx="83">
                  <c:v>6.5</c:v>
                </c:pt>
                <c:pt idx="84">
                  <c:v>6.5</c:v>
                </c:pt>
                <c:pt idx="85">
                  <c:v>6.5</c:v>
                </c:pt>
                <c:pt idx="86">
                  <c:v>6.5</c:v>
                </c:pt>
                <c:pt idx="87">
                  <c:v>6.5</c:v>
                </c:pt>
                <c:pt idx="88">
                  <c:v>6.5</c:v>
                </c:pt>
                <c:pt idx="89">
                  <c:v>6.5</c:v>
                </c:pt>
                <c:pt idx="90">
                  <c:v>6.5</c:v>
                </c:pt>
                <c:pt idx="91">
                  <c:v>6.5</c:v>
                </c:pt>
                <c:pt idx="92">
                  <c:v>6.5</c:v>
                </c:pt>
                <c:pt idx="93">
                  <c:v>6.5</c:v>
                </c:pt>
                <c:pt idx="94">
                  <c:v>6.5</c:v>
                </c:pt>
                <c:pt idx="95">
                  <c:v>6.5</c:v>
                </c:pt>
                <c:pt idx="96">
                  <c:v>6.5</c:v>
                </c:pt>
                <c:pt idx="97">
                  <c:v>6.5</c:v>
                </c:pt>
                <c:pt idx="98">
                  <c:v>6.5</c:v>
                </c:pt>
                <c:pt idx="99">
                  <c:v>6.5</c:v>
                </c:pt>
                <c:pt idx="100">
                  <c:v>6.5</c:v>
                </c:pt>
                <c:pt idx="101">
                  <c:v>6.5</c:v>
                </c:pt>
                <c:pt idx="102">
                  <c:v>6.5</c:v>
                </c:pt>
                <c:pt idx="103">
                  <c:v>6.5</c:v>
                </c:pt>
                <c:pt idx="104">
                  <c:v>6.5</c:v>
                </c:pt>
                <c:pt idx="105">
                  <c:v>6.5</c:v>
                </c:pt>
                <c:pt idx="106">
                  <c:v>6.5</c:v>
                </c:pt>
                <c:pt idx="107">
                  <c:v>6.5</c:v>
                </c:pt>
                <c:pt idx="108">
                  <c:v>6.5</c:v>
                </c:pt>
                <c:pt idx="109">
                  <c:v>6.5</c:v>
                </c:pt>
                <c:pt idx="110">
                  <c:v>6.5</c:v>
                </c:pt>
                <c:pt idx="111">
                  <c:v>6.5</c:v>
                </c:pt>
                <c:pt idx="112">
                  <c:v>6.5</c:v>
                </c:pt>
                <c:pt idx="113">
                  <c:v>6.5</c:v>
                </c:pt>
                <c:pt idx="114">
                  <c:v>6.5</c:v>
                </c:pt>
                <c:pt idx="115">
                  <c:v>6.5</c:v>
                </c:pt>
                <c:pt idx="116">
                  <c:v>6.5</c:v>
                </c:pt>
                <c:pt idx="117">
                  <c:v>6.5</c:v>
                </c:pt>
                <c:pt idx="118">
                  <c:v>6.5</c:v>
                </c:pt>
                <c:pt idx="119">
                  <c:v>6.5</c:v>
                </c:pt>
                <c:pt idx="120">
                  <c:v>6.5</c:v>
                </c:pt>
                <c:pt idx="121">
                  <c:v>6.5</c:v>
                </c:pt>
                <c:pt idx="122">
                  <c:v>6.5</c:v>
                </c:pt>
                <c:pt idx="123">
                  <c:v>6.5</c:v>
                </c:pt>
                <c:pt idx="124">
                  <c:v>6.5</c:v>
                </c:pt>
                <c:pt idx="125">
                  <c:v>6.5</c:v>
                </c:pt>
                <c:pt idx="126">
                  <c:v>6.5</c:v>
                </c:pt>
                <c:pt idx="127">
                  <c:v>6.5</c:v>
                </c:pt>
                <c:pt idx="128">
                  <c:v>6.5</c:v>
                </c:pt>
                <c:pt idx="129">
                  <c:v>6.5</c:v>
                </c:pt>
                <c:pt idx="130">
                  <c:v>6.5</c:v>
                </c:pt>
                <c:pt idx="131">
                  <c:v>6.5</c:v>
                </c:pt>
                <c:pt idx="132">
                  <c:v>6.5</c:v>
                </c:pt>
                <c:pt idx="133">
                  <c:v>6.5</c:v>
                </c:pt>
                <c:pt idx="134">
                  <c:v>6.5</c:v>
                </c:pt>
                <c:pt idx="135">
                  <c:v>6.5</c:v>
                </c:pt>
                <c:pt idx="136">
                  <c:v>6.5</c:v>
                </c:pt>
                <c:pt idx="137">
                  <c:v>6.5</c:v>
                </c:pt>
                <c:pt idx="138">
                  <c:v>6.5</c:v>
                </c:pt>
                <c:pt idx="139">
                  <c:v>6.5</c:v>
                </c:pt>
                <c:pt idx="140">
                  <c:v>6.5</c:v>
                </c:pt>
                <c:pt idx="141">
                  <c:v>6.5</c:v>
                </c:pt>
                <c:pt idx="142">
                  <c:v>6.5</c:v>
                </c:pt>
                <c:pt idx="143">
                  <c:v>6.5</c:v>
                </c:pt>
                <c:pt idx="144">
                  <c:v>6.5</c:v>
                </c:pt>
                <c:pt idx="145">
                  <c:v>6.5</c:v>
                </c:pt>
                <c:pt idx="146">
                  <c:v>6.5</c:v>
                </c:pt>
                <c:pt idx="147">
                  <c:v>6.5</c:v>
                </c:pt>
                <c:pt idx="148">
                  <c:v>6.5</c:v>
                </c:pt>
                <c:pt idx="149">
                  <c:v>6.5</c:v>
                </c:pt>
                <c:pt idx="150">
                  <c:v>6.5</c:v>
                </c:pt>
                <c:pt idx="151">
                  <c:v>6.5</c:v>
                </c:pt>
                <c:pt idx="152">
                  <c:v>6.5</c:v>
                </c:pt>
                <c:pt idx="153">
                  <c:v>6.5</c:v>
                </c:pt>
                <c:pt idx="154">
                  <c:v>6.5</c:v>
                </c:pt>
                <c:pt idx="155">
                  <c:v>6.5</c:v>
                </c:pt>
                <c:pt idx="156">
                  <c:v>6.5</c:v>
                </c:pt>
                <c:pt idx="157">
                  <c:v>6.5</c:v>
                </c:pt>
                <c:pt idx="158">
                  <c:v>6.5</c:v>
                </c:pt>
                <c:pt idx="159">
                  <c:v>6.5</c:v>
                </c:pt>
                <c:pt idx="160">
                  <c:v>6.5</c:v>
                </c:pt>
                <c:pt idx="161">
                  <c:v>6.5</c:v>
                </c:pt>
                <c:pt idx="162">
                  <c:v>6.5</c:v>
                </c:pt>
                <c:pt idx="163">
                  <c:v>6.5</c:v>
                </c:pt>
                <c:pt idx="164">
                  <c:v>6.5</c:v>
                </c:pt>
                <c:pt idx="165">
                  <c:v>6.5</c:v>
                </c:pt>
                <c:pt idx="166">
                  <c:v>6.5</c:v>
                </c:pt>
                <c:pt idx="167">
                  <c:v>6.5</c:v>
                </c:pt>
                <c:pt idx="168">
                  <c:v>6.5</c:v>
                </c:pt>
                <c:pt idx="169">
                  <c:v>6.5</c:v>
                </c:pt>
                <c:pt idx="170">
                  <c:v>6.5</c:v>
                </c:pt>
                <c:pt idx="171">
                  <c:v>6.5</c:v>
                </c:pt>
                <c:pt idx="172">
                  <c:v>6.5</c:v>
                </c:pt>
                <c:pt idx="173">
                  <c:v>6.5</c:v>
                </c:pt>
                <c:pt idx="174">
                  <c:v>6.5</c:v>
                </c:pt>
                <c:pt idx="175">
                  <c:v>6.5</c:v>
                </c:pt>
                <c:pt idx="176">
                  <c:v>6.5</c:v>
                </c:pt>
                <c:pt idx="177">
                  <c:v>6.5</c:v>
                </c:pt>
                <c:pt idx="178">
                  <c:v>6.5</c:v>
                </c:pt>
                <c:pt idx="179">
                  <c:v>6.5</c:v>
                </c:pt>
                <c:pt idx="180">
                  <c:v>6.5</c:v>
                </c:pt>
                <c:pt idx="181">
                  <c:v>6.5</c:v>
                </c:pt>
                <c:pt idx="182">
                  <c:v>6.5</c:v>
                </c:pt>
                <c:pt idx="183">
                  <c:v>6.5</c:v>
                </c:pt>
                <c:pt idx="184">
                  <c:v>6.5</c:v>
                </c:pt>
                <c:pt idx="185">
                  <c:v>6.5</c:v>
                </c:pt>
                <c:pt idx="186">
                  <c:v>6.5</c:v>
                </c:pt>
                <c:pt idx="187">
                  <c:v>6.5</c:v>
                </c:pt>
                <c:pt idx="188">
                  <c:v>6.5</c:v>
                </c:pt>
                <c:pt idx="189">
                  <c:v>6.5</c:v>
                </c:pt>
                <c:pt idx="190">
                  <c:v>6.5</c:v>
                </c:pt>
                <c:pt idx="191">
                  <c:v>6.5</c:v>
                </c:pt>
                <c:pt idx="192">
                  <c:v>6.5</c:v>
                </c:pt>
                <c:pt idx="193">
                  <c:v>6.5</c:v>
                </c:pt>
                <c:pt idx="194">
                  <c:v>6.5</c:v>
                </c:pt>
                <c:pt idx="195">
                  <c:v>6.5</c:v>
                </c:pt>
                <c:pt idx="196">
                  <c:v>6.5</c:v>
                </c:pt>
                <c:pt idx="197">
                  <c:v>6.5</c:v>
                </c:pt>
                <c:pt idx="198">
                  <c:v>6.5</c:v>
                </c:pt>
                <c:pt idx="199">
                  <c:v>6.5</c:v>
                </c:pt>
                <c:pt idx="200">
                  <c:v>6.5</c:v>
                </c:pt>
                <c:pt idx="201">
                  <c:v>6.5</c:v>
                </c:pt>
                <c:pt idx="202">
                  <c:v>6.5</c:v>
                </c:pt>
                <c:pt idx="203">
                  <c:v>6.5</c:v>
                </c:pt>
                <c:pt idx="204">
                  <c:v>6.5</c:v>
                </c:pt>
                <c:pt idx="205">
                  <c:v>6.5</c:v>
                </c:pt>
                <c:pt idx="206">
                  <c:v>6.5</c:v>
                </c:pt>
                <c:pt idx="207">
                  <c:v>6.5</c:v>
                </c:pt>
                <c:pt idx="208">
                  <c:v>6.5</c:v>
                </c:pt>
                <c:pt idx="209">
                  <c:v>6.5</c:v>
                </c:pt>
                <c:pt idx="210">
                  <c:v>6.5</c:v>
                </c:pt>
                <c:pt idx="211">
                  <c:v>6.5</c:v>
                </c:pt>
                <c:pt idx="212">
                  <c:v>6.5</c:v>
                </c:pt>
                <c:pt idx="213">
                  <c:v>6.5</c:v>
                </c:pt>
                <c:pt idx="214">
                  <c:v>6.5</c:v>
                </c:pt>
                <c:pt idx="215">
                  <c:v>6.5</c:v>
                </c:pt>
                <c:pt idx="216">
                  <c:v>6.5</c:v>
                </c:pt>
                <c:pt idx="217">
                  <c:v>6.5</c:v>
                </c:pt>
                <c:pt idx="218">
                  <c:v>6.5</c:v>
                </c:pt>
                <c:pt idx="219">
                  <c:v>6.5</c:v>
                </c:pt>
                <c:pt idx="220">
                  <c:v>6.5</c:v>
                </c:pt>
                <c:pt idx="221">
                  <c:v>6.5</c:v>
                </c:pt>
                <c:pt idx="222">
                  <c:v>6.5</c:v>
                </c:pt>
                <c:pt idx="223">
                  <c:v>6.5</c:v>
                </c:pt>
                <c:pt idx="224">
                  <c:v>6.5</c:v>
                </c:pt>
                <c:pt idx="225">
                  <c:v>6.5</c:v>
                </c:pt>
                <c:pt idx="226">
                  <c:v>6.5</c:v>
                </c:pt>
                <c:pt idx="227">
                  <c:v>6.5</c:v>
                </c:pt>
                <c:pt idx="228">
                  <c:v>6.5</c:v>
                </c:pt>
                <c:pt idx="229">
                  <c:v>6.5</c:v>
                </c:pt>
                <c:pt idx="230">
                  <c:v>6.5</c:v>
                </c:pt>
                <c:pt idx="231">
                  <c:v>6.5</c:v>
                </c:pt>
                <c:pt idx="232">
                  <c:v>6.5</c:v>
                </c:pt>
                <c:pt idx="233">
                  <c:v>6.5</c:v>
                </c:pt>
                <c:pt idx="234">
                  <c:v>6.5</c:v>
                </c:pt>
                <c:pt idx="235">
                  <c:v>6.5</c:v>
                </c:pt>
                <c:pt idx="236">
                  <c:v>6.5</c:v>
                </c:pt>
                <c:pt idx="237">
                  <c:v>6.5</c:v>
                </c:pt>
                <c:pt idx="238">
                  <c:v>6.5</c:v>
                </c:pt>
                <c:pt idx="239">
                  <c:v>6.5</c:v>
                </c:pt>
                <c:pt idx="240">
                  <c:v>6.5</c:v>
                </c:pt>
                <c:pt idx="241">
                  <c:v>6.5</c:v>
                </c:pt>
                <c:pt idx="242">
                  <c:v>6.5</c:v>
                </c:pt>
                <c:pt idx="243">
                  <c:v>6.5</c:v>
                </c:pt>
                <c:pt idx="244">
                  <c:v>6.5</c:v>
                </c:pt>
                <c:pt idx="245">
                  <c:v>6.5</c:v>
                </c:pt>
                <c:pt idx="246">
                  <c:v>6.5</c:v>
                </c:pt>
                <c:pt idx="247">
                  <c:v>6.5</c:v>
                </c:pt>
                <c:pt idx="248">
                  <c:v>6.5</c:v>
                </c:pt>
                <c:pt idx="249">
                  <c:v>6.5</c:v>
                </c:pt>
                <c:pt idx="250">
                  <c:v>6.5</c:v>
                </c:pt>
                <c:pt idx="251">
                  <c:v>6.5</c:v>
                </c:pt>
                <c:pt idx="252">
                  <c:v>6.5</c:v>
                </c:pt>
                <c:pt idx="253">
                  <c:v>6.5</c:v>
                </c:pt>
                <c:pt idx="254">
                  <c:v>6.5</c:v>
                </c:pt>
                <c:pt idx="255">
                  <c:v>6.5</c:v>
                </c:pt>
                <c:pt idx="256">
                  <c:v>6.5</c:v>
                </c:pt>
                <c:pt idx="257">
                  <c:v>6.5</c:v>
                </c:pt>
                <c:pt idx="258">
                  <c:v>6.5</c:v>
                </c:pt>
                <c:pt idx="259">
                  <c:v>6.5</c:v>
                </c:pt>
                <c:pt idx="260">
                  <c:v>6.5</c:v>
                </c:pt>
                <c:pt idx="261">
                  <c:v>6.5</c:v>
                </c:pt>
                <c:pt idx="262">
                  <c:v>6.5</c:v>
                </c:pt>
                <c:pt idx="263">
                  <c:v>6.5</c:v>
                </c:pt>
                <c:pt idx="264">
                  <c:v>6.5</c:v>
                </c:pt>
                <c:pt idx="265">
                  <c:v>6.5</c:v>
                </c:pt>
                <c:pt idx="266">
                  <c:v>6.5</c:v>
                </c:pt>
                <c:pt idx="267">
                  <c:v>6.5</c:v>
                </c:pt>
                <c:pt idx="268">
                  <c:v>6.5</c:v>
                </c:pt>
                <c:pt idx="269">
                  <c:v>6.5</c:v>
                </c:pt>
                <c:pt idx="270">
                  <c:v>6.5</c:v>
                </c:pt>
                <c:pt idx="271">
                  <c:v>6.5</c:v>
                </c:pt>
                <c:pt idx="272">
                  <c:v>6.5</c:v>
                </c:pt>
                <c:pt idx="273">
                  <c:v>6.5</c:v>
                </c:pt>
                <c:pt idx="274">
                  <c:v>6.5</c:v>
                </c:pt>
                <c:pt idx="275">
                  <c:v>6.5</c:v>
                </c:pt>
                <c:pt idx="276">
                  <c:v>6.5</c:v>
                </c:pt>
                <c:pt idx="277">
                  <c:v>6.5</c:v>
                </c:pt>
                <c:pt idx="278">
                  <c:v>6.5</c:v>
                </c:pt>
                <c:pt idx="279">
                  <c:v>6.5</c:v>
                </c:pt>
                <c:pt idx="280">
                  <c:v>6.5</c:v>
                </c:pt>
                <c:pt idx="281">
                  <c:v>6.5</c:v>
                </c:pt>
                <c:pt idx="282">
                  <c:v>6.5</c:v>
                </c:pt>
                <c:pt idx="283">
                  <c:v>6.5</c:v>
                </c:pt>
                <c:pt idx="284">
                  <c:v>6.5</c:v>
                </c:pt>
                <c:pt idx="285">
                  <c:v>6.5</c:v>
                </c:pt>
                <c:pt idx="286">
                  <c:v>6.5</c:v>
                </c:pt>
                <c:pt idx="287">
                  <c:v>6.5</c:v>
                </c:pt>
                <c:pt idx="288">
                  <c:v>6.5</c:v>
                </c:pt>
                <c:pt idx="289">
                  <c:v>6.5</c:v>
                </c:pt>
                <c:pt idx="290">
                  <c:v>6.5</c:v>
                </c:pt>
                <c:pt idx="291">
                  <c:v>6.5</c:v>
                </c:pt>
                <c:pt idx="292">
                  <c:v>6.5</c:v>
                </c:pt>
                <c:pt idx="293">
                  <c:v>6.5</c:v>
                </c:pt>
                <c:pt idx="294">
                  <c:v>6.5</c:v>
                </c:pt>
                <c:pt idx="295">
                  <c:v>6.5</c:v>
                </c:pt>
                <c:pt idx="296">
                  <c:v>6.5</c:v>
                </c:pt>
                <c:pt idx="297">
                  <c:v>6.5</c:v>
                </c:pt>
                <c:pt idx="298">
                  <c:v>6.5</c:v>
                </c:pt>
                <c:pt idx="299">
                  <c:v>6.5</c:v>
                </c:pt>
                <c:pt idx="300">
                  <c:v>6.5</c:v>
                </c:pt>
                <c:pt idx="301">
                  <c:v>6.5</c:v>
                </c:pt>
                <c:pt idx="302">
                  <c:v>6.5</c:v>
                </c:pt>
                <c:pt idx="303">
                  <c:v>6.5</c:v>
                </c:pt>
                <c:pt idx="304">
                  <c:v>6.5</c:v>
                </c:pt>
                <c:pt idx="305">
                  <c:v>6.5</c:v>
                </c:pt>
                <c:pt idx="306">
                  <c:v>6.5</c:v>
                </c:pt>
                <c:pt idx="307">
                  <c:v>6.5</c:v>
                </c:pt>
                <c:pt idx="308">
                  <c:v>6.5</c:v>
                </c:pt>
                <c:pt idx="309">
                  <c:v>6.5</c:v>
                </c:pt>
                <c:pt idx="310">
                  <c:v>6.5</c:v>
                </c:pt>
                <c:pt idx="311">
                  <c:v>6.5</c:v>
                </c:pt>
                <c:pt idx="312">
                  <c:v>6.5</c:v>
                </c:pt>
                <c:pt idx="313">
                  <c:v>6.5</c:v>
                </c:pt>
                <c:pt idx="314">
                  <c:v>6.5</c:v>
                </c:pt>
                <c:pt idx="315">
                  <c:v>6.5</c:v>
                </c:pt>
                <c:pt idx="316">
                  <c:v>6.5</c:v>
                </c:pt>
                <c:pt idx="317">
                  <c:v>6.5</c:v>
                </c:pt>
                <c:pt idx="318">
                  <c:v>6.5</c:v>
                </c:pt>
                <c:pt idx="319">
                  <c:v>6.5</c:v>
                </c:pt>
                <c:pt idx="320">
                  <c:v>6.5</c:v>
                </c:pt>
                <c:pt idx="321">
                  <c:v>6.5</c:v>
                </c:pt>
                <c:pt idx="322">
                  <c:v>6.5</c:v>
                </c:pt>
                <c:pt idx="323">
                  <c:v>6.5</c:v>
                </c:pt>
                <c:pt idx="324">
                  <c:v>6.5</c:v>
                </c:pt>
                <c:pt idx="325">
                  <c:v>6.5</c:v>
                </c:pt>
                <c:pt idx="326">
                  <c:v>6.5</c:v>
                </c:pt>
                <c:pt idx="327">
                  <c:v>6.5</c:v>
                </c:pt>
                <c:pt idx="328">
                  <c:v>6.5</c:v>
                </c:pt>
                <c:pt idx="329">
                  <c:v>6.5</c:v>
                </c:pt>
                <c:pt idx="330">
                  <c:v>6.5</c:v>
                </c:pt>
                <c:pt idx="331">
                  <c:v>6.5</c:v>
                </c:pt>
                <c:pt idx="332">
                  <c:v>6.5</c:v>
                </c:pt>
                <c:pt idx="333">
                  <c:v>6.5</c:v>
                </c:pt>
                <c:pt idx="334">
                  <c:v>6.5</c:v>
                </c:pt>
                <c:pt idx="335">
                  <c:v>6.5</c:v>
                </c:pt>
                <c:pt idx="336">
                  <c:v>6.5</c:v>
                </c:pt>
                <c:pt idx="337">
                  <c:v>6.5</c:v>
                </c:pt>
                <c:pt idx="338">
                  <c:v>6.5</c:v>
                </c:pt>
                <c:pt idx="339">
                  <c:v>6.5</c:v>
                </c:pt>
                <c:pt idx="340">
                  <c:v>6.5</c:v>
                </c:pt>
                <c:pt idx="341">
                  <c:v>6.5</c:v>
                </c:pt>
                <c:pt idx="342">
                  <c:v>6.5</c:v>
                </c:pt>
                <c:pt idx="343">
                  <c:v>6.5</c:v>
                </c:pt>
                <c:pt idx="344">
                  <c:v>6.5</c:v>
                </c:pt>
                <c:pt idx="345">
                  <c:v>6.5</c:v>
                </c:pt>
                <c:pt idx="346">
                  <c:v>6.5</c:v>
                </c:pt>
                <c:pt idx="347">
                  <c:v>6.5</c:v>
                </c:pt>
                <c:pt idx="348">
                  <c:v>6.5</c:v>
                </c:pt>
                <c:pt idx="349">
                  <c:v>6.5</c:v>
                </c:pt>
                <c:pt idx="350">
                  <c:v>6.5</c:v>
                </c:pt>
                <c:pt idx="351">
                  <c:v>6.5</c:v>
                </c:pt>
                <c:pt idx="352">
                  <c:v>6.5</c:v>
                </c:pt>
                <c:pt idx="353">
                  <c:v>6.5</c:v>
                </c:pt>
                <c:pt idx="354">
                  <c:v>6.5</c:v>
                </c:pt>
                <c:pt idx="355">
                  <c:v>6.5</c:v>
                </c:pt>
                <c:pt idx="356">
                  <c:v>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207536"/>
        <c:axId val="253208096"/>
      </c:lineChart>
      <c:dateAx>
        <c:axId val="253207536"/>
        <c:scaling>
          <c:orientation val="minMax"/>
        </c:scaling>
        <c:delete val="0"/>
        <c:axPos val="b"/>
        <c:numFmt formatCode="d/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3208096"/>
        <c:crosses val="autoZero"/>
        <c:auto val="0"/>
        <c:lblOffset val="100"/>
        <c:baseTimeUnit val="days"/>
      </c:dateAx>
      <c:valAx>
        <c:axId val="25320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25320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736975355956605E-2"/>
          <c:y val="0.86373057300421718"/>
          <c:w val="0.89272648441068758"/>
          <c:h val="0.12128815358754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Lato" panose="020F0502020204030203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25771"/>
                </a:solidFill>
                <a:latin typeface="Lato"/>
                <a:ea typeface="Lato"/>
                <a:cs typeface="Lato"/>
              </a:defRPr>
            </a:pPr>
            <a:r>
              <a:rPr lang="pt-BR" sz="1400">
                <a:solidFill>
                  <a:srgbClr val="025771"/>
                </a:solidFill>
              </a:rPr>
              <a:t>Crescimento do PIB</a:t>
            </a:r>
          </a:p>
        </c:rich>
      </c:tx>
      <c:layout>
        <c:manualLayout>
          <c:xMode val="edge"/>
          <c:yMode val="edge"/>
          <c:x val="0.44727142970554379"/>
          <c:y val="8.69488439557450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577747678610991E-2"/>
          <c:y val="0.11033508474384204"/>
          <c:w val="0.96684450464277805"/>
          <c:h val="0.66755559248920637"/>
        </c:manualLayout>
      </c:layout>
      <c:barChart>
        <c:barDir val="col"/>
        <c:grouping val="clustered"/>
        <c:varyColors val="0"/>
        <c:ser>
          <c:idx val="3"/>
          <c:order val="0"/>
          <c:spPr>
            <a:pattFill prst="ltDnDiag">
              <a:fgClr>
                <a:srgbClr val="025771"/>
              </a:fgClr>
              <a:bgClr>
                <a:srgbClr val="037A9F"/>
              </a:bgClr>
            </a:pattFill>
          </c:spPr>
          <c:invertIfNegative val="0"/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  <c:spPr>
              <a:pattFill prst="ltDnDiag">
                <a:fgClr>
                  <a:srgbClr val="025771"/>
                </a:fgClr>
                <a:bgClr>
                  <a:sysClr val="window" lastClr="FFFFFF"/>
                </a:bgClr>
              </a:pattFill>
              <a:ln>
                <a:solidFill>
                  <a:srgbClr val="025771"/>
                </a:solidFill>
              </a:ln>
            </c:spPr>
          </c:dPt>
          <c:dPt>
            <c:idx val="15"/>
            <c:invertIfNegative val="0"/>
            <c:bubble3D val="0"/>
            <c:spPr>
              <a:pattFill prst="ltDnDiag">
                <a:fgClr>
                  <a:srgbClr val="025771"/>
                </a:fgClr>
                <a:bgClr>
                  <a:sysClr val="window" lastClr="FFFFFF"/>
                </a:bgClr>
              </a:pattFill>
              <a:ln>
                <a:solidFill>
                  <a:srgbClr val="025771"/>
                </a:solidFill>
              </a:ln>
            </c:spPr>
          </c:dPt>
          <c:dLbls>
            <c:dLbl>
              <c:idx val="8"/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Lato"/>
                    <a:ea typeface="Lato"/>
                    <a:cs typeface="Lato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'Variação Anual'!$A$5:$A$20</c:f>
              <c:strCach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 (P)</c:v>
                </c:pt>
                <c:pt idx="15">
                  <c:v>2016 (P)</c:v>
                </c:pt>
              </c:strCache>
            </c:strRef>
          </c:cat>
          <c:val>
            <c:numRef>
              <c:f>'Variação Anual'!$B$5:$B$20</c:f>
              <c:numCache>
                <c:formatCode>0.0%</c:formatCode>
                <c:ptCount val="16"/>
                <c:pt idx="0">
                  <c:v>1.3148961209433097E-2</c:v>
                </c:pt>
                <c:pt idx="1">
                  <c:v>3.1E-2</c:v>
                </c:pt>
                <c:pt idx="2">
                  <c:v>1.2E-2</c:v>
                </c:pt>
                <c:pt idx="3">
                  <c:v>5.7139169158617165E-2</c:v>
                </c:pt>
                <c:pt idx="4">
                  <c:v>3.1E-2</c:v>
                </c:pt>
                <c:pt idx="5">
                  <c:v>3.9554152692838684E-2</c:v>
                </c:pt>
                <c:pt idx="6">
                  <c:v>0.06</c:v>
                </c:pt>
                <c:pt idx="7">
                  <c:v>0.05</c:v>
                </c:pt>
                <c:pt idx="8">
                  <c:v>-2E-3</c:v>
                </c:pt>
                <c:pt idx="9">
                  <c:v>7.5999999999999998E-2</c:v>
                </c:pt>
                <c:pt idx="10">
                  <c:v>3.9E-2</c:v>
                </c:pt>
                <c:pt idx="11">
                  <c:v>1.0318036483835336E-2</c:v>
                </c:pt>
                <c:pt idx="12">
                  <c:v>2.4920118026571458E-2</c:v>
                </c:pt>
                <c:pt idx="13">
                  <c:v>1E-3</c:v>
                </c:pt>
                <c:pt idx="14">
                  <c:v>-1.7000000000000001E-2</c:v>
                </c:pt>
                <c:pt idx="15">
                  <c:v>8.9999999999999993E-3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051456"/>
        <c:axId val="224052016"/>
      </c:barChart>
      <c:catAx>
        <c:axId val="22405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224052016"/>
        <c:crosses val="autoZero"/>
        <c:auto val="1"/>
        <c:lblAlgn val="ctr"/>
        <c:lblOffset val="100"/>
        <c:noMultiLvlLbl val="0"/>
      </c:catAx>
      <c:valAx>
        <c:axId val="2240520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24051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3366"/>
          </a:solidFill>
          <a:latin typeface="Lato"/>
          <a:ea typeface="Lato"/>
          <a:cs typeface="Lato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25771"/>
                </a:solidFill>
                <a:latin typeface="Lato"/>
                <a:ea typeface="Lato"/>
                <a:cs typeface="Lato"/>
              </a:defRPr>
            </a:pPr>
            <a:r>
              <a:rPr lang="pt-BR">
                <a:solidFill>
                  <a:srgbClr val="025771"/>
                </a:solidFill>
              </a:rPr>
              <a:t>Fluxo Pedagiado de Veículos Pesados </a:t>
            </a:r>
          </a:p>
        </c:rich>
      </c:tx>
      <c:layout>
        <c:manualLayout>
          <c:xMode val="edge"/>
          <c:yMode val="edge"/>
          <c:x val="0.1856983451186914"/>
          <c:y val="0.1225568473985735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12669948301358E-2"/>
          <c:y val="0.15925925925925927"/>
          <c:w val="0.83292841091043723"/>
          <c:h val="0.63523148148148145"/>
        </c:manualLayout>
      </c:layout>
      <c:lineChart>
        <c:grouping val="standard"/>
        <c:varyColors val="0"/>
        <c:ser>
          <c:idx val="0"/>
          <c:order val="0"/>
          <c:tx>
            <c:strRef>
              <c:f>'Dessaz. Ind'!$E$4</c:f>
              <c:strCache>
                <c:ptCount val="1"/>
                <c:pt idx="0">
                  <c:v>Fluxo Pedagiado de Veículos Pesados - Número índice (99=100)</c:v>
                </c:pt>
              </c:strCache>
            </c:strRef>
          </c:tx>
          <c:spPr>
            <a:ln>
              <a:solidFill>
                <a:srgbClr val="025771"/>
              </a:solidFill>
            </a:ln>
            <a:effectLst>
              <a:outerShdw blurRad="50800" dist="127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'Dessaz. Ind'!$A$318:$A$382</c:f>
              <c:numCache>
                <c:formatCode>mmm\-yy</c:formatCode>
                <c:ptCount val="65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</c:numCache>
            </c:numRef>
          </c:cat>
          <c:val>
            <c:numRef>
              <c:f>'Dessaz. Ind'!$E$318:$E$382</c:f>
              <c:numCache>
                <c:formatCode>0.0</c:formatCode>
                <c:ptCount val="65"/>
                <c:pt idx="0">
                  <c:v>143.84542690270999</c:v>
                </c:pt>
                <c:pt idx="1">
                  <c:v>148.002862203982</c:v>
                </c:pt>
                <c:pt idx="2">
                  <c:v>145.06436663254601</c:v>
                </c:pt>
                <c:pt idx="3" formatCode="0.00">
                  <c:v>150.08900603654499</c:v>
                </c:pt>
                <c:pt idx="4" formatCode="0.00">
                  <c:v>146.78398814942301</c:v>
                </c:pt>
                <c:pt idx="5" formatCode="0.00">
                  <c:v>147.01323636855301</c:v>
                </c:pt>
                <c:pt idx="6" formatCode="0.00">
                  <c:v>149.59576424909301</c:v>
                </c:pt>
                <c:pt idx="7" formatCode="0.00">
                  <c:v>149.31158987089199</c:v>
                </c:pt>
                <c:pt idx="8" formatCode="0.00">
                  <c:v>149.76018146249999</c:v>
                </c:pt>
                <c:pt idx="9" formatCode="0.00">
                  <c:v>149.90324459576601</c:v>
                </c:pt>
                <c:pt idx="10" formatCode="0.00">
                  <c:v>153.996021434114</c:v>
                </c:pt>
                <c:pt idx="11" formatCode="0.00">
                  <c:v>153.02316115179599</c:v>
                </c:pt>
                <c:pt idx="12" formatCode="0.00">
                  <c:v>153.07678335963701</c:v>
                </c:pt>
                <c:pt idx="13" formatCode="0.00">
                  <c:v>154.841454906449</c:v>
                </c:pt>
                <c:pt idx="14" formatCode="0.00">
                  <c:v>156.516241821291</c:v>
                </c:pt>
                <c:pt idx="15" formatCode="0.00">
                  <c:v>159.012636901669</c:v>
                </c:pt>
                <c:pt idx="16" formatCode="0.00">
                  <c:v>156.12812234407599</c:v>
                </c:pt>
                <c:pt idx="17" formatCode="#,##0.0">
                  <c:v>159.680898227748</c:v>
                </c:pt>
                <c:pt idx="18" formatCode="#,##0.0">
                  <c:v>158.15990227153199</c:v>
                </c:pt>
                <c:pt idx="19" formatCode="0.00">
                  <c:v>157.582026366283</c:v>
                </c:pt>
                <c:pt idx="20" formatCode="0.00">
                  <c:v>155.518617072148</c:v>
                </c:pt>
                <c:pt idx="21" formatCode="0.00">
                  <c:v>157.52224063315799</c:v>
                </c:pt>
                <c:pt idx="22" formatCode="0.00">
                  <c:v>161.08843923558899</c:v>
                </c:pt>
                <c:pt idx="23" formatCode="0.00">
                  <c:v>157.95388867413499</c:v>
                </c:pt>
                <c:pt idx="24" formatCode="0.00">
                  <c:v>159.30244807325801</c:v>
                </c:pt>
                <c:pt idx="25" formatCode="0.00">
                  <c:v>160.82748281403801</c:v>
                </c:pt>
                <c:pt idx="26" formatCode="0.00">
                  <c:v>158.57611455444601</c:v>
                </c:pt>
                <c:pt idx="27" formatCode="0.00">
                  <c:v>157.958209808454</c:v>
                </c:pt>
                <c:pt idx="28" formatCode="0.00">
                  <c:v>159.80122699153</c:v>
                </c:pt>
                <c:pt idx="29" formatCode="0.00">
                  <c:v>159.582145077447</c:v>
                </c:pt>
                <c:pt idx="30" formatCode="0.00">
                  <c:v>166.11997880015099</c:v>
                </c:pt>
                <c:pt idx="31" formatCode="0.00">
                  <c:v>161.38705429211399</c:v>
                </c:pt>
                <c:pt idx="32" formatCode="0.00">
                  <c:v>163.05441126003001</c:v>
                </c:pt>
                <c:pt idx="33" formatCode="0.00">
                  <c:v>162.74710257449999</c:v>
                </c:pt>
                <c:pt idx="34" formatCode="0.00">
                  <c:v>159.57213581628099</c:v>
                </c:pt>
                <c:pt idx="35" formatCode="0.00">
                  <c:v>164.61388253758301</c:v>
                </c:pt>
                <c:pt idx="36" formatCode="0.00">
                  <c:v>162.702160297387</c:v>
                </c:pt>
                <c:pt idx="37" formatCode="0.00">
                  <c:v>162.33036300115401</c:v>
                </c:pt>
                <c:pt idx="38" formatCode="0.00">
                  <c:v>170.92902807866301</c:v>
                </c:pt>
                <c:pt idx="39" formatCode="0.00">
                  <c:v>164.61455373515599</c:v>
                </c:pt>
                <c:pt idx="40" formatCode="0.00">
                  <c:v>168.22058500973</c:v>
                </c:pt>
                <c:pt idx="41" formatCode="0.00">
                  <c:v>167.092289634477</c:v>
                </c:pt>
                <c:pt idx="42" formatCode="0.00">
                  <c:v>167.93268841712401</c:v>
                </c:pt>
                <c:pt idx="43" formatCode="0.00">
                  <c:v>167.52619361219399</c:v>
                </c:pt>
                <c:pt idx="44" formatCode="0.00">
                  <c:v>166.366289597633</c:v>
                </c:pt>
                <c:pt idx="45" formatCode="0.00">
                  <c:v>164.49167461936099</c:v>
                </c:pt>
                <c:pt idx="46" formatCode="0.00">
                  <c:v>160.58622226794299</c:v>
                </c:pt>
                <c:pt idx="47" formatCode="0.00">
                  <c:v>164.24056189580099</c:v>
                </c:pt>
                <c:pt idx="48" formatCode="0.00">
                  <c:v>169.92378761637701</c:v>
                </c:pt>
                <c:pt idx="49" formatCode="0.00">
                  <c:v>163.277930290461</c:v>
                </c:pt>
                <c:pt idx="50" formatCode="0.00">
                  <c:v>164.07524477866701</c:v>
                </c:pt>
                <c:pt idx="51" formatCode="0.00">
                  <c:v>162.03476807307001</c:v>
                </c:pt>
                <c:pt idx="52" formatCode="0.00">
                  <c:v>154.69615785404099</c:v>
                </c:pt>
                <c:pt idx="53" formatCode="0.00">
                  <c:v>159.78195310993399</c:v>
                </c:pt>
                <c:pt idx="54" formatCode="0.00">
                  <c:v>158.82525664040199</c:v>
                </c:pt>
                <c:pt idx="55" formatCode="0.00">
                  <c:v>159.674777046766</c:v>
                </c:pt>
                <c:pt idx="56" formatCode="0.00">
                  <c:v>161.17781068489501</c:v>
                </c:pt>
                <c:pt idx="57" formatCode="0.00">
                  <c:v>160.32902814868899</c:v>
                </c:pt>
                <c:pt idx="58" formatCode="0.00">
                  <c:v>157.300656534371</c:v>
                </c:pt>
                <c:pt idx="59" formatCode="0.00">
                  <c:v>157.32971032532299</c:v>
                </c:pt>
                <c:pt idx="60" formatCode="0.00">
                  <c:v>152.41181828785301</c:v>
                </c:pt>
                <c:pt idx="61" formatCode="0.00">
                  <c:v>159.521560889353</c:v>
                </c:pt>
                <c:pt idx="62" formatCode="0.00">
                  <c:v>152.13638961500101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079408"/>
        <c:axId val="446079968"/>
      </c:lineChart>
      <c:dateAx>
        <c:axId val="446079408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446079968"/>
        <c:crosses val="autoZero"/>
        <c:auto val="1"/>
        <c:lblOffset val="100"/>
        <c:baseTimeUnit val="months"/>
      </c:dateAx>
      <c:valAx>
        <c:axId val="446079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4460794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Lato"/>
          <a:ea typeface="Lato"/>
          <a:cs typeface="Lato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25771"/>
                </a:solidFill>
                <a:latin typeface="Lato"/>
                <a:ea typeface="Lato"/>
                <a:cs typeface="Lato"/>
              </a:defRPr>
            </a:pPr>
            <a:r>
              <a:rPr lang="en-US">
                <a:solidFill>
                  <a:srgbClr val="025771"/>
                </a:solidFill>
              </a:rPr>
              <a:t>Produção Total de Autoveículos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'Dessaz. Ind'!$D$4</c:f>
              <c:strCache>
                <c:ptCount val="1"/>
                <c:pt idx="0">
                  <c:v>Produção Total de Autovéiculos</c:v>
                </c:pt>
              </c:strCache>
            </c:strRef>
          </c:tx>
          <c:spPr>
            <a:ln>
              <a:solidFill>
                <a:srgbClr val="025771"/>
              </a:solidFill>
            </a:ln>
          </c:spPr>
          <c:marker>
            <c:symbol val="none"/>
          </c:marker>
          <c:cat>
            <c:numRef>
              <c:f>'Dessaz. Ind'!$A$317:$A$383</c:f>
              <c:numCache>
                <c:formatCode>mmm\-yy</c:formatCode>
                <c:ptCount val="6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</c:numCache>
            </c:numRef>
          </c:cat>
          <c:val>
            <c:numRef>
              <c:f>'Dessaz. Ind'!$D$317:$D$383</c:f>
              <c:numCache>
                <c:formatCode>0.00</c:formatCode>
                <c:ptCount val="67"/>
                <c:pt idx="0">
                  <c:v>283.60845207266601</c:v>
                </c:pt>
                <c:pt idx="1">
                  <c:v>266.92354955511502</c:v>
                </c:pt>
                <c:pt idx="2">
                  <c:v>286.530499778722</c:v>
                </c:pt>
                <c:pt idx="3">
                  <c:v>269.34289919768599</c:v>
                </c:pt>
                <c:pt idx="4">
                  <c:v>291.76528862443701</c:v>
                </c:pt>
                <c:pt idx="5">
                  <c:v>274.280203415122</c:v>
                </c:pt>
                <c:pt idx="6">
                  <c:v>275.589017831923</c:v>
                </c:pt>
                <c:pt idx="7">
                  <c:v>275.27741354613102</c:v>
                </c:pt>
                <c:pt idx="8">
                  <c:v>276.11510268790101</c:v>
                </c:pt>
                <c:pt idx="9">
                  <c:v>287.03211963508801</c:v>
                </c:pt>
                <c:pt idx="10">
                  <c:v>290.65783816339598</c:v>
                </c:pt>
                <c:pt idx="11">
                  <c:v>301.77218405418398</c:v>
                </c:pt>
                <c:pt idx="12">
                  <c:v>294.35117940524799</c:v>
                </c:pt>
                <c:pt idx="13">
                  <c:v>336.30290304798899</c:v>
                </c:pt>
                <c:pt idx="14">
                  <c:v>260.00041683362298</c:v>
                </c:pt>
                <c:pt idx="15">
                  <c:v>287.56386192239802</c:v>
                </c:pt>
                <c:pt idx="16">
                  <c:v>289.446112984124</c:v>
                </c:pt>
                <c:pt idx="17">
                  <c:v>286.97205059970003</c:v>
                </c:pt>
                <c:pt idx="18">
                  <c:v>310.24026333221502</c:v>
                </c:pt>
                <c:pt idx="19">
                  <c:v>290.14610631238298</c:v>
                </c:pt>
                <c:pt idx="20">
                  <c:v>248.66506482907499</c:v>
                </c:pt>
                <c:pt idx="21">
                  <c:v>264.13710014199398</c:v>
                </c:pt>
                <c:pt idx="22">
                  <c:v>268.70566120387599</c:v>
                </c:pt>
                <c:pt idx="23">
                  <c:v>296.29457498073401</c:v>
                </c:pt>
                <c:pt idx="24">
                  <c:v>252.88194306770899</c:v>
                </c:pt>
                <c:pt idx="25">
                  <c:v>245.54776408946699</c:v>
                </c:pt>
                <c:pt idx="26">
                  <c:v>276.78685040202799</c:v>
                </c:pt>
                <c:pt idx="27">
                  <c:v>272.10271636878002</c:v>
                </c:pt>
                <c:pt idx="28">
                  <c:v>266.24667725953901</c:v>
                </c:pt>
                <c:pt idx="29">
                  <c:v>274.165309562527</c:v>
                </c:pt>
                <c:pt idx="30">
                  <c:v>295.09976590116401</c:v>
                </c:pt>
                <c:pt idx="31">
                  <c:v>296.33061405420898</c:v>
                </c:pt>
                <c:pt idx="32">
                  <c:v>291.48430250655701</c:v>
                </c:pt>
                <c:pt idx="33">
                  <c:v>301.054304726775</c:v>
                </c:pt>
                <c:pt idx="34">
                  <c:v>296.94919065571298</c:v>
                </c:pt>
                <c:pt idx="35">
                  <c:v>321.83410003185298</c:v>
                </c:pt>
                <c:pt idx="36">
                  <c:v>344.42884126718099</c:v>
                </c:pt>
                <c:pt idx="37">
                  <c:v>273.47612956046402</c:v>
                </c:pt>
                <c:pt idx="38">
                  <c:v>325.490715079815</c:v>
                </c:pt>
                <c:pt idx="39">
                  <c:v>321.94103463112498</c:v>
                </c:pt>
                <c:pt idx="40">
                  <c:v>324.786239891631</c:v>
                </c:pt>
                <c:pt idx="41">
                  <c:v>333.96552274354701</c:v>
                </c:pt>
                <c:pt idx="42">
                  <c:v>311.22898974872101</c:v>
                </c:pt>
                <c:pt idx="43">
                  <c:v>306.51987273095801</c:v>
                </c:pt>
                <c:pt idx="44">
                  <c:v>314.95812441065402</c:v>
                </c:pt>
                <c:pt idx="45">
                  <c:v>292.24364225940798</c:v>
                </c:pt>
                <c:pt idx="46">
                  <c:v>286.27405773885403</c:v>
                </c:pt>
                <c:pt idx="47">
                  <c:v>267.90523520287798</c:v>
                </c:pt>
                <c:pt idx="48">
                  <c:v>283.029256073998</c:v>
                </c:pt>
                <c:pt idx="49">
                  <c:v>318.65093631238</c:v>
                </c:pt>
                <c:pt idx="50">
                  <c:v>257.24262150272699</c:v>
                </c:pt>
                <c:pt idx="51">
                  <c:v>275.32830770520098</c:v>
                </c:pt>
                <c:pt idx="52">
                  <c:v>263.73497456911298</c:v>
                </c:pt>
                <c:pt idx="53">
                  <c:v>218.58052150147299</c:v>
                </c:pt>
                <c:pt idx="54">
                  <c:v>245.65642098428799</c:v>
                </c:pt>
                <c:pt idx="55">
                  <c:v>249.53849417297599</c:v>
                </c:pt>
                <c:pt idx="56">
                  <c:v>277.440042018496</c:v>
                </c:pt>
                <c:pt idx="57">
                  <c:v>267.23389755398898</c:v>
                </c:pt>
                <c:pt idx="58">
                  <c:v>266.33208329302801</c:v>
                </c:pt>
                <c:pt idx="59">
                  <c:v>237.36709705516799</c:v>
                </c:pt>
                <c:pt idx="60">
                  <c:v>240.61733550907499</c:v>
                </c:pt>
                <c:pt idx="61">
                  <c:v>232.663231420275</c:v>
                </c:pt>
                <c:pt idx="62">
                  <c:v>231.716381836767</c:v>
                </c:pt>
                <c:pt idx="63">
                  <c:v>217.76771336978899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770368"/>
        <c:axId val="440772048"/>
      </c:lineChart>
      <c:dateAx>
        <c:axId val="440770368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440772048"/>
        <c:crosses val="autoZero"/>
        <c:auto val="1"/>
        <c:lblOffset val="100"/>
        <c:baseTimeUnit val="months"/>
      </c:dateAx>
      <c:valAx>
        <c:axId val="4407720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440770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Lato"/>
          <a:ea typeface="Lato"/>
          <a:cs typeface="Lato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25771"/>
                </a:solidFill>
                <a:latin typeface="Lato"/>
                <a:ea typeface="Lato"/>
                <a:cs typeface="Lato"/>
              </a:defRPr>
            </a:pPr>
            <a:r>
              <a:rPr lang="pt-BR">
                <a:solidFill>
                  <a:srgbClr val="025771"/>
                </a:solidFill>
              </a:rPr>
              <a:t>Índices de Confiança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00647335284207E-2"/>
          <c:y val="0.13304705215419502"/>
          <c:w val="0.86166311962401343"/>
          <c:h val="0.62782927059712779"/>
        </c:manualLayout>
      </c:layout>
      <c:lineChart>
        <c:grouping val="standard"/>
        <c:varyColors val="0"/>
        <c:ser>
          <c:idx val="0"/>
          <c:order val="0"/>
          <c:tx>
            <c:strRef>
              <c:f>'Dessaz. Com'!$B$4</c:f>
              <c:strCache>
                <c:ptCount val="1"/>
                <c:pt idx="0">
                  <c:v>Índice de Confiança do Consumidor (FGV)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12700" dir="6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'Dessaz. Com'!$A$125:$A$191</c:f>
              <c:numCache>
                <c:formatCode>mmm\-yy</c:formatCode>
                <c:ptCount val="6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</c:numCache>
            </c:numRef>
          </c:cat>
          <c:val>
            <c:numRef>
              <c:f>'Dessaz. Com'!$B$125:$B$191</c:f>
              <c:numCache>
                <c:formatCode>0.0</c:formatCode>
                <c:ptCount val="67"/>
                <c:pt idx="0">
                  <c:v>112.6</c:v>
                </c:pt>
                <c:pt idx="1">
                  <c:v>110.5</c:v>
                </c:pt>
                <c:pt idx="2">
                  <c:v>111.6</c:v>
                </c:pt>
                <c:pt idx="3">
                  <c:v>115.8</c:v>
                </c:pt>
                <c:pt idx="4">
                  <c:v>116.8</c:v>
                </c:pt>
                <c:pt idx="5">
                  <c:v>119.3</c:v>
                </c:pt>
                <c:pt idx="6">
                  <c:v>120.8</c:v>
                </c:pt>
                <c:pt idx="7">
                  <c:v>121.8</c:v>
                </c:pt>
                <c:pt idx="8">
                  <c:v>122.9</c:v>
                </c:pt>
                <c:pt idx="9">
                  <c:v>120.7</c:v>
                </c:pt>
                <c:pt idx="10">
                  <c:v>124.2</c:v>
                </c:pt>
                <c:pt idx="11">
                  <c:v>121.7</c:v>
                </c:pt>
                <c:pt idx="12">
                  <c:v>121.6</c:v>
                </c:pt>
                <c:pt idx="13">
                  <c:v>122.6</c:v>
                </c:pt>
                <c:pt idx="14">
                  <c:v>120.1</c:v>
                </c:pt>
                <c:pt idx="15">
                  <c:v>118.2</c:v>
                </c:pt>
                <c:pt idx="16">
                  <c:v>115.4</c:v>
                </c:pt>
                <c:pt idx="17">
                  <c:v>118</c:v>
                </c:pt>
                <c:pt idx="18">
                  <c:v>124.4</c:v>
                </c:pt>
                <c:pt idx="19">
                  <c:v>118.7</c:v>
                </c:pt>
                <c:pt idx="20">
                  <c:v>114.7</c:v>
                </c:pt>
                <c:pt idx="21">
                  <c:v>115.2</c:v>
                </c:pt>
                <c:pt idx="22">
                  <c:v>119</c:v>
                </c:pt>
                <c:pt idx="23">
                  <c:v>119.6</c:v>
                </c:pt>
                <c:pt idx="24">
                  <c:v>116</c:v>
                </c:pt>
                <c:pt idx="25">
                  <c:v>119.4</c:v>
                </c:pt>
                <c:pt idx="26">
                  <c:v>122.7</c:v>
                </c:pt>
                <c:pt idx="27">
                  <c:v>128.69999999999999</c:v>
                </c:pt>
                <c:pt idx="28">
                  <c:v>127.1</c:v>
                </c:pt>
                <c:pt idx="29">
                  <c:v>123.5</c:v>
                </c:pt>
                <c:pt idx="30">
                  <c:v>121.6</c:v>
                </c:pt>
                <c:pt idx="31">
                  <c:v>120.4</c:v>
                </c:pt>
                <c:pt idx="32">
                  <c:v>122.1</c:v>
                </c:pt>
                <c:pt idx="33">
                  <c:v>121.7</c:v>
                </c:pt>
                <c:pt idx="34">
                  <c:v>120</c:v>
                </c:pt>
                <c:pt idx="35">
                  <c:v>118.8</c:v>
                </c:pt>
                <c:pt idx="36">
                  <c:v>117.7</c:v>
                </c:pt>
                <c:pt idx="37">
                  <c:v>116.1</c:v>
                </c:pt>
                <c:pt idx="38">
                  <c:v>114</c:v>
                </c:pt>
                <c:pt idx="39">
                  <c:v>113.9</c:v>
                </c:pt>
                <c:pt idx="40">
                  <c:v>113.5</c:v>
                </c:pt>
                <c:pt idx="41">
                  <c:v>113</c:v>
                </c:pt>
                <c:pt idx="42">
                  <c:v>109.7</c:v>
                </c:pt>
                <c:pt idx="43">
                  <c:v>112.9</c:v>
                </c:pt>
                <c:pt idx="44">
                  <c:v>113.8</c:v>
                </c:pt>
                <c:pt idx="45">
                  <c:v>111.6</c:v>
                </c:pt>
                <c:pt idx="46">
                  <c:v>112.5</c:v>
                </c:pt>
                <c:pt idx="47">
                  <c:v>111.2</c:v>
                </c:pt>
                <c:pt idx="48">
                  <c:v>108.9</c:v>
                </c:pt>
                <c:pt idx="49">
                  <c:v>107.1</c:v>
                </c:pt>
                <c:pt idx="50">
                  <c:v>107.2</c:v>
                </c:pt>
                <c:pt idx="51">
                  <c:v>106.3</c:v>
                </c:pt>
                <c:pt idx="52">
                  <c:v>102.8</c:v>
                </c:pt>
                <c:pt idx="53">
                  <c:v>103.8</c:v>
                </c:pt>
                <c:pt idx="54">
                  <c:v>106.9</c:v>
                </c:pt>
                <c:pt idx="55">
                  <c:v>102.3</c:v>
                </c:pt>
                <c:pt idx="56">
                  <c:v>103</c:v>
                </c:pt>
                <c:pt idx="57">
                  <c:v>101.5</c:v>
                </c:pt>
                <c:pt idx="58">
                  <c:v>95.3</c:v>
                </c:pt>
                <c:pt idx="59">
                  <c:v>96.2</c:v>
                </c:pt>
                <c:pt idx="60">
                  <c:v>89.8</c:v>
                </c:pt>
                <c:pt idx="61">
                  <c:v>85.4</c:v>
                </c:pt>
                <c:pt idx="62">
                  <c:v>82.9</c:v>
                </c:pt>
                <c:pt idx="63">
                  <c:v>85.6</c:v>
                </c:pt>
                <c:pt idx="64">
                  <c:v>85.1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'Dessaz. Ind'!$B$4</c:f>
              <c:strCache>
                <c:ptCount val="1"/>
                <c:pt idx="0">
                  <c:v>Índice de Confiança do Industrial (FGV)</c:v>
                </c:pt>
              </c:strCache>
            </c:strRef>
          </c:tx>
          <c:spPr>
            <a:ln>
              <a:solidFill>
                <a:srgbClr val="025771"/>
              </a:solidFill>
            </a:ln>
            <a:effectLst>
              <a:outerShdw blurRad="50800" dist="127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'Dessaz. Com'!$A$125:$A$191</c:f>
              <c:numCache>
                <c:formatCode>mmm\-yy</c:formatCode>
                <c:ptCount val="6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</c:numCache>
            </c:numRef>
          </c:cat>
          <c:val>
            <c:numRef>
              <c:f>'Dessaz. Ind'!$B$317:$B$383</c:f>
              <c:numCache>
                <c:formatCode>0.00</c:formatCode>
                <c:ptCount val="67"/>
                <c:pt idx="0">
                  <c:v>113.6</c:v>
                </c:pt>
                <c:pt idx="1">
                  <c:v>115.8</c:v>
                </c:pt>
                <c:pt idx="2">
                  <c:v>116.5</c:v>
                </c:pt>
                <c:pt idx="3">
                  <c:v>115.3</c:v>
                </c:pt>
                <c:pt idx="4">
                  <c:v>116.1</c:v>
                </c:pt>
                <c:pt idx="5">
                  <c:v>115.3</c:v>
                </c:pt>
                <c:pt idx="6">
                  <c:v>113.6</c:v>
                </c:pt>
                <c:pt idx="7">
                  <c:v>112.9</c:v>
                </c:pt>
                <c:pt idx="8">
                  <c:v>113.4</c:v>
                </c:pt>
                <c:pt idx="9">
                  <c:v>114</c:v>
                </c:pt>
                <c:pt idx="10">
                  <c:v>112.7</c:v>
                </c:pt>
                <c:pt idx="11">
                  <c:v>114.5</c:v>
                </c:pt>
                <c:pt idx="12">
                  <c:v>112.8</c:v>
                </c:pt>
                <c:pt idx="13">
                  <c:v>112.5</c:v>
                </c:pt>
                <c:pt idx="14">
                  <c:v>112.4</c:v>
                </c:pt>
                <c:pt idx="15">
                  <c:v>111.2</c:v>
                </c:pt>
                <c:pt idx="16">
                  <c:v>109.9</c:v>
                </c:pt>
                <c:pt idx="17">
                  <c:v>107.1</c:v>
                </c:pt>
                <c:pt idx="18">
                  <c:v>105</c:v>
                </c:pt>
                <c:pt idx="19">
                  <c:v>102.7</c:v>
                </c:pt>
                <c:pt idx="20">
                  <c:v>101.1</c:v>
                </c:pt>
                <c:pt idx="21">
                  <c:v>100.7</c:v>
                </c:pt>
                <c:pt idx="22">
                  <c:v>100.7</c:v>
                </c:pt>
                <c:pt idx="23">
                  <c:v>101.8</c:v>
                </c:pt>
                <c:pt idx="24">
                  <c:v>102.3</c:v>
                </c:pt>
                <c:pt idx="25">
                  <c:v>102.5</c:v>
                </c:pt>
                <c:pt idx="26">
                  <c:v>103</c:v>
                </c:pt>
                <c:pt idx="27">
                  <c:v>103.3</c:v>
                </c:pt>
                <c:pt idx="28">
                  <c:v>103.4</c:v>
                </c:pt>
                <c:pt idx="29">
                  <c:v>103.2</c:v>
                </c:pt>
                <c:pt idx="30">
                  <c:v>102.7</c:v>
                </c:pt>
                <c:pt idx="31">
                  <c:v>104.1</c:v>
                </c:pt>
                <c:pt idx="32">
                  <c:v>105</c:v>
                </c:pt>
                <c:pt idx="33">
                  <c:v>106.1</c:v>
                </c:pt>
                <c:pt idx="34">
                  <c:v>105.8</c:v>
                </c:pt>
                <c:pt idx="35">
                  <c:v>105.7</c:v>
                </c:pt>
                <c:pt idx="36">
                  <c:v>106.4</c:v>
                </c:pt>
                <c:pt idx="37">
                  <c:v>106.3</c:v>
                </c:pt>
                <c:pt idx="38">
                  <c:v>104.9</c:v>
                </c:pt>
                <c:pt idx="39">
                  <c:v>104.3</c:v>
                </c:pt>
                <c:pt idx="40">
                  <c:v>104.5</c:v>
                </c:pt>
                <c:pt idx="41">
                  <c:v>103.6</c:v>
                </c:pt>
                <c:pt idx="42">
                  <c:v>100</c:v>
                </c:pt>
                <c:pt idx="43">
                  <c:v>99.2</c:v>
                </c:pt>
                <c:pt idx="44">
                  <c:v>97.9</c:v>
                </c:pt>
                <c:pt idx="45">
                  <c:v>98.4</c:v>
                </c:pt>
                <c:pt idx="46">
                  <c:v>99.1</c:v>
                </c:pt>
                <c:pt idx="47">
                  <c:v>99.9</c:v>
                </c:pt>
                <c:pt idx="48">
                  <c:v>99.5</c:v>
                </c:pt>
                <c:pt idx="49">
                  <c:v>98.5</c:v>
                </c:pt>
                <c:pt idx="50">
                  <c:v>96.2</c:v>
                </c:pt>
                <c:pt idx="51">
                  <c:v>95.6</c:v>
                </c:pt>
                <c:pt idx="52">
                  <c:v>90.7</c:v>
                </c:pt>
                <c:pt idx="53">
                  <c:v>87.2</c:v>
                </c:pt>
                <c:pt idx="54">
                  <c:v>84.4</c:v>
                </c:pt>
                <c:pt idx="55">
                  <c:v>83.4</c:v>
                </c:pt>
                <c:pt idx="56">
                  <c:v>81.099999999999994</c:v>
                </c:pt>
                <c:pt idx="57">
                  <c:v>82.6</c:v>
                </c:pt>
                <c:pt idx="58">
                  <c:v>85.6</c:v>
                </c:pt>
                <c:pt idx="59">
                  <c:v>84.3</c:v>
                </c:pt>
                <c:pt idx="60">
                  <c:v>85.9</c:v>
                </c:pt>
                <c:pt idx="61">
                  <c:v>83</c:v>
                </c:pt>
                <c:pt idx="62">
                  <c:v>75.400000000000006</c:v>
                </c:pt>
                <c:pt idx="63">
                  <c:v>72.8</c:v>
                </c:pt>
                <c:pt idx="64">
                  <c:v>71.599999999999994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0147536"/>
        <c:axId val="290145856"/>
      </c:lineChart>
      <c:dateAx>
        <c:axId val="290147536"/>
        <c:scaling>
          <c:orientation val="minMax"/>
          <c:min val="4054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290145856"/>
        <c:crosses val="autoZero"/>
        <c:auto val="1"/>
        <c:lblOffset val="100"/>
        <c:baseTimeUnit val="months"/>
      </c:dateAx>
      <c:valAx>
        <c:axId val="290145856"/>
        <c:scaling>
          <c:orientation val="minMax"/>
          <c:min val="7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290147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757221310396893"/>
          <c:w val="1"/>
          <c:h val="0.11191490245777325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Lato"/>
              <a:ea typeface="Lato"/>
              <a:cs typeface="Lato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25771"/>
                </a:solidFill>
                <a:latin typeface="Lato"/>
                <a:ea typeface="Lato"/>
                <a:cs typeface="Lato"/>
              </a:defRPr>
            </a:pPr>
            <a:r>
              <a:rPr lang="en-US"/>
              <a:t>Expedição Total de Papel Ondulado, em toneladas</a:t>
            </a:r>
          </a:p>
        </c:rich>
      </c:tx>
      <c:layout>
        <c:manualLayout>
          <c:xMode val="edge"/>
          <c:yMode val="edge"/>
          <c:x val="0.17256665224972748"/>
          <c:y val="2.77778083489337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9147508772479"/>
          <c:y val="0.15925925925925927"/>
          <c:w val="0.78103030884215019"/>
          <c:h val="0.64295421405657627"/>
        </c:manualLayout>
      </c:layout>
      <c:lineChart>
        <c:grouping val="standard"/>
        <c:varyColors val="0"/>
        <c:ser>
          <c:idx val="0"/>
          <c:order val="0"/>
          <c:tx>
            <c:strRef>
              <c:f>'Dessaz. Ind'!$F$4</c:f>
              <c:strCache>
                <c:ptCount val="1"/>
                <c:pt idx="0">
                  <c:v>Expedição Total de Papel Ondulado em toneladas</c:v>
                </c:pt>
              </c:strCache>
            </c:strRef>
          </c:tx>
          <c:spPr>
            <a:ln>
              <a:solidFill>
                <a:srgbClr val="025771"/>
              </a:solidFill>
            </a:ln>
            <a:effectLst>
              <a:outerShdw blurRad="50800" dist="127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'Dessaz. Ind'!$A$318:$A$383</c:f>
              <c:numCache>
                <c:formatCode>mmm\-yy</c:formatCode>
                <c:ptCount val="66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</c:numCache>
            </c:numRef>
          </c:cat>
          <c:val>
            <c:numRef>
              <c:f>'Dessaz. Ind'!$F$318:$F$383</c:f>
              <c:numCache>
                <c:formatCode>#,##0</c:formatCode>
                <c:ptCount val="66"/>
                <c:pt idx="0">
                  <c:v>262496.57883725298</c:v>
                </c:pt>
                <c:pt idx="1">
                  <c:v>263542.92293235799</c:v>
                </c:pt>
                <c:pt idx="2">
                  <c:v>263876.50978745898</c:v>
                </c:pt>
                <c:pt idx="3">
                  <c:v>277184.036659615</c:v>
                </c:pt>
                <c:pt idx="4">
                  <c:v>267884.539225252</c:v>
                </c:pt>
                <c:pt idx="5">
                  <c:v>265384.33391607401</c:v>
                </c:pt>
                <c:pt idx="6">
                  <c:v>261224.85943210099</c:v>
                </c:pt>
                <c:pt idx="7">
                  <c:v>258377.347206709</c:v>
                </c:pt>
                <c:pt idx="8">
                  <c:v>260980.500466178</c:v>
                </c:pt>
                <c:pt idx="9">
                  <c:v>259908.799416697</c:v>
                </c:pt>
                <c:pt idx="10">
                  <c:v>264953.794854154</c:v>
                </c:pt>
                <c:pt idx="11">
                  <c:v>263092.780183503</c:v>
                </c:pt>
                <c:pt idx="12">
                  <c:v>269045.44145512697</c:v>
                </c:pt>
                <c:pt idx="13">
                  <c:v>259778.19972839201</c:v>
                </c:pt>
                <c:pt idx="14">
                  <c:v>265742.64228685899</c:v>
                </c:pt>
                <c:pt idx="15">
                  <c:v>272625.77893763798</c:v>
                </c:pt>
                <c:pt idx="16">
                  <c:v>267559.51087059098</c:v>
                </c:pt>
                <c:pt idx="17">
                  <c:v>276326.60866833199</c:v>
                </c:pt>
                <c:pt idx="18">
                  <c:v>271528.32297525898</c:v>
                </c:pt>
                <c:pt idx="19">
                  <c:v>260721.273100797</c:v>
                </c:pt>
                <c:pt idx="20">
                  <c:v>265785.32925053203</c:v>
                </c:pt>
                <c:pt idx="21">
                  <c:v>268895.38315722399</c:v>
                </c:pt>
                <c:pt idx="22">
                  <c:v>272343.82394748001</c:v>
                </c:pt>
                <c:pt idx="23">
                  <c:v>264988.92458328902</c:v>
                </c:pt>
                <c:pt idx="24">
                  <c:v>261957.053928821</c:v>
                </c:pt>
                <c:pt idx="25">
                  <c:v>269536.74782972602</c:v>
                </c:pt>
                <c:pt idx="26">
                  <c:v>273677.42526374798</c:v>
                </c:pt>
                <c:pt idx="27">
                  <c:v>272719.92755922402</c:v>
                </c:pt>
                <c:pt idx="28">
                  <c:v>277668.54179442901</c:v>
                </c:pt>
                <c:pt idx="29">
                  <c:v>275248.11585065699</c:v>
                </c:pt>
                <c:pt idx="30">
                  <c:v>287584.646461948</c:v>
                </c:pt>
                <c:pt idx="31">
                  <c:v>280490.19074890797</c:v>
                </c:pt>
                <c:pt idx="32">
                  <c:v>279147.31988002098</c:v>
                </c:pt>
                <c:pt idx="33">
                  <c:v>276612.08898349002</c:v>
                </c:pt>
                <c:pt idx="34">
                  <c:v>278397.67433505598</c:v>
                </c:pt>
                <c:pt idx="35">
                  <c:v>281600.91509971599</c:v>
                </c:pt>
                <c:pt idx="36">
                  <c:v>278458.83207657601</c:v>
                </c:pt>
                <c:pt idx="37">
                  <c:v>283379.03204952599</c:v>
                </c:pt>
                <c:pt idx="38">
                  <c:v>290203.16142375499</c:v>
                </c:pt>
                <c:pt idx="39">
                  <c:v>281511.927278377</c:v>
                </c:pt>
                <c:pt idx="40">
                  <c:v>279390.06006327597</c:v>
                </c:pt>
                <c:pt idx="41">
                  <c:v>278887.64448275999</c:v>
                </c:pt>
                <c:pt idx="42">
                  <c:v>278604.43449890998</c:v>
                </c:pt>
                <c:pt idx="43">
                  <c:v>284621.61704058998</c:v>
                </c:pt>
                <c:pt idx="44">
                  <c:v>288514.28094570403</c:v>
                </c:pt>
                <c:pt idx="45">
                  <c:v>288528.38369491801</c:v>
                </c:pt>
                <c:pt idx="46">
                  <c:v>284730.14600672101</c:v>
                </c:pt>
                <c:pt idx="47">
                  <c:v>286436.78471458599</c:v>
                </c:pt>
                <c:pt idx="48">
                  <c:v>294158.78124055499</c:v>
                </c:pt>
                <c:pt idx="49">
                  <c:v>280145.46556185401</c:v>
                </c:pt>
                <c:pt idx="50">
                  <c:v>283481.88917096797</c:v>
                </c:pt>
                <c:pt idx="51">
                  <c:v>279947.61967885698</c:v>
                </c:pt>
                <c:pt idx="52">
                  <c:v>270821.55425951601</c:v>
                </c:pt>
                <c:pt idx="53">
                  <c:v>285341.60790027899</c:v>
                </c:pt>
                <c:pt idx="54">
                  <c:v>288205.46946321102</c:v>
                </c:pt>
                <c:pt idx="55">
                  <c:v>285051.54754504602</c:v>
                </c:pt>
                <c:pt idx="56">
                  <c:v>284373.98879053199</c:v>
                </c:pt>
                <c:pt idx="57">
                  <c:v>285813.15593666001</c:v>
                </c:pt>
                <c:pt idx="58">
                  <c:v>282950.789529445</c:v>
                </c:pt>
                <c:pt idx="59">
                  <c:v>286474.66939207201</c:v>
                </c:pt>
                <c:pt idx="60">
                  <c:v>281947.98132882098</c:v>
                </c:pt>
                <c:pt idx="61">
                  <c:v>281124.04448927502</c:v>
                </c:pt>
                <c:pt idx="62">
                  <c:v>276768.87320741703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534208"/>
        <c:axId val="445531408"/>
      </c:lineChart>
      <c:dateAx>
        <c:axId val="445534208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445531408"/>
        <c:crosses val="autoZero"/>
        <c:auto val="0"/>
        <c:lblOffset val="100"/>
        <c:baseTimeUnit val="months"/>
      </c:dateAx>
      <c:valAx>
        <c:axId val="4455314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445534208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Lato"/>
          <a:ea typeface="Lato"/>
          <a:cs typeface="Lato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solidFill>
                  <a:srgbClr val="025771"/>
                </a:solidFill>
              </a:defRPr>
            </a:pPr>
            <a:r>
              <a:rPr lang="pt-BR" sz="1400" b="0">
                <a:solidFill>
                  <a:srgbClr val="025771"/>
                </a:solidFill>
              </a:rPr>
              <a:t>Taxa de Câmbio Real/Dólar </a:t>
            </a:r>
          </a:p>
        </c:rich>
      </c:tx>
      <c:layout>
        <c:manualLayout>
          <c:xMode val="edge"/>
          <c:yMode val="edge"/>
          <c:x val="0.3744061006303831"/>
          <c:y val="5.69706563737354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059863355100056E-2"/>
          <c:y val="0.15659766736054889"/>
          <c:w val="0.83480760659634523"/>
          <c:h val="0.69998067949839604"/>
        </c:manualLayout>
      </c:layout>
      <c:lineChart>
        <c:grouping val="standard"/>
        <c:varyColors val="0"/>
        <c:ser>
          <c:idx val="0"/>
          <c:order val="0"/>
          <c:tx>
            <c:strRef>
              <c:f>'Câmbio não excluir'!$B$1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02577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6188680494617431E-2"/>
                  <c:y val="6.0500256826534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54460864805708E-2"/>
                      <c:h val="7.5471698113207544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-4.2793312859352988E-3"/>
                  <c:y val="3.3463075116413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304085219005212E-2"/>
                      <c:h val="7.8591765330267543E-2"/>
                    </c:manualLayout>
                  </c15:layout>
                </c:ext>
              </c:extLst>
            </c:dLbl>
            <c:dLbl>
              <c:idx val="30"/>
              <c:layout>
                <c:manualLayout>
                  <c:x val="-2.9202143358299182E-2"/>
                  <c:y val="-3.4722162936318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961566941938531E-2"/>
                      <c:h val="8.333345190514066E-2"/>
                    </c:manualLayout>
                  </c15:layout>
                </c:ext>
              </c:extLst>
            </c:dLbl>
            <c:dLbl>
              <c:idx val="40"/>
              <c:layout>
                <c:manualLayout>
                  <c:x val="-9.2968586358259022E-3"/>
                  <c:y val="3.097374251041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6984126984127E-2"/>
                      <c:h val="7.1278825995807121E-2"/>
                    </c:manualLayout>
                  </c15:layout>
                </c:ext>
              </c:extLst>
            </c:dLbl>
            <c:dLbl>
              <c:idx val="53"/>
              <c:layout>
                <c:manualLayout>
                  <c:x val="-4.4357554919704889E-2"/>
                  <c:y val="-5.001821262960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8038172460508"/>
                      <c:h val="6.2243795967325405E-2"/>
                    </c:manualLayout>
                  </c15:layout>
                </c:ext>
              </c:extLst>
            </c:dLbl>
            <c:dLbl>
              <c:idx val="79"/>
              <c:layout>
                <c:manualLayout>
                  <c:x val="-3.9548382803708419E-2"/>
                  <c:y val="4.5175858590313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4064056517217"/>
                      <c:h val="7.679895960353382E-2"/>
                    </c:manualLayout>
                  </c15:layout>
                </c:ext>
              </c:extLst>
            </c:dLbl>
            <c:dLbl>
              <c:idx val="105"/>
              <c:numFmt formatCode="#,##0.000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Text" lastClr="000000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8"/>
              <c:layout>
                <c:manualLayout>
                  <c:x val="-8.326009831903106E-3"/>
                  <c:y val="3.61406868722512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2"/>
              <c:layout>
                <c:manualLayout>
                  <c:x val="-3.642987249544626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70"/>
              <c:layout>
                <c:manualLayout>
                  <c:x val="-6.0634540682414778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00" sourceLinked="0"/>
            <c:spPr>
              <a:noFill/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numRef>
              <c:f>'Câmbio não excluir'!$A$758:$A$868</c:f>
              <c:numCache>
                <c:formatCode>m/d/yyyy</c:formatCode>
                <c:ptCount val="111"/>
                <c:pt idx="0">
                  <c:v>42004</c:v>
                </c:pt>
                <c:pt idx="1">
                  <c:v>42006</c:v>
                </c:pt>
                <c:pt idx="2">
                  <c:v>42009</c:v>
                </c:pt>
                <c:pt idx="3">
                  <c:v>42010</c:v>
                </c:pt>
                <c:pt idx="4">
                  <c:v>42011</c:v>
                </c:pt>
                <c:pt idx="5">
                  <c:v>42012</c:v>
                </c:pt>
                <c:pt idx="6">
                  <c:v>42013</c:v>
                </c:pt>
                <c:pt idx="7">
                  <c:v>42016</c:v>
                </c:pt>
                <c:pt idx="8">
                  <c:v>42017</c:v>
                </c:pt>
                <c:pt idx="9">
                  <c:v>42018</c:v>
                </c:pt>
                <c:pt idx="10">
                  <c:v>42019</c:v>
                </c:pt>
                <c:pt idx="11">
                  <c:v>42020</c:v>
                </c:pt>
                <c:pt idx="12">
                  <c:v>42023</c:v>
                </c:pt>
                <c:pt idx="13">
                  <c:v>42024</c:v>
                </c:pt>
                <c:pt idx="14">
                  <c:v>42025</c:v>
                </c:pt>
                <c:pt idx="15">
                  <c:v>42026</c:v>
                </c:pt>
                <c:pt idx="16">
                  <c:v>42027</c:v>
                </c:pt>
                <c:pt idx="17">
                  <c:v>42030</c:v>
                </c:pt>
                <c:pt idx="18">
                  <c:v>42031</c:v>
                </c:pt>
                <c:pt idx="19">
                  <c:v>42032</c:v>
                </c:pt>
                <c:pt idx="20">
                  <c:v>42033</c:v>
                </c:pt>
                <c:pt idx="21">
                  <c:v>42034</c:v>
                </c:pt>
                <c:pt idx="22">
                  <c:v>42037</c:v>
                </c:pt>
                <c:pt idx="23">
                  <c:v>42038</c:v>
                </c:pt>
                <c:pt idx="24">
                  <c:v>42039</c:v>
                </c:pt>
                <c:pt idx="25">
                  <c:v>42040</c:v>
                </c:pt>
                <c:pt idx="26">
                  <c:v>42041</c:v>
                </c:pt>
                <c:pt idx="27">
                  <c:v>42044</c:v>
                </c:pt>
                <c:pt idx="28">
                  <c:v>42045</c:v>
                </c:pt>
                <c:pt idx="29">
                  <c:v>42046</c:v>
                </c:pt>
                <c:pt idx="30">
                  <c:v>42047</c:v>
                </c:pt>
                <c:pt idx="31">
                  <c:v>42048</c:v>
                </c:pt>
                <c:pt idx="32">
                  <c:v>42053</c:v>
                </c:pt>
                <c:pt idx="33">
                  <c:v>42054</c:v>
                </c:pt>
                <c:pt idx="34">
                  <c:v>42055</c:v>
                </c:pt>
                <c:pt idx="35">
                  <c:v>42058</c:v>
                </c:pt>
                <c:pt idx="36">
                  <c:v>42059</c:v>
                </c:pt>
                <c:pt idx="37">
                  <c:v>42060</c:v>
                </c:pt>
                <c:pt idx="38">
                  <c:v>42061</c:v>
                </c:pt>
                <c:pt idx="39">
                  <c:v>42062</c:v>
                </c:pt>
                <c:pt idx="40">
                  <c:v>42065</c:v>
                </c:pt>
                <c:pt idx="41">
                  <c:v>42066</c:v>
                </c:pt>
                <c:pt idx="42">
                  <c:v>42067</c:v>
                </c:pt>
                <c:pt idx="43">
                  <c:v>42068</c:v>
                </c:pt>
                <c:pt idx="44">
                  <c:v>42069</c:v>
                </c:pt>
                <c:pt idx="45">
                  <c:v>42072</c:v>
                </c:pt>
                <c:pt idx="46">
                  <c:v>42073</c:v>
                </c:pt>
                <c:pt idx="47">
                  <c:v>42074</c:v>
                </c:pt>
                <c:pt idx="48">
                  <c:v>42075</c:v>
                </c:pt>
                <c:pt idx="49">
                  <c:v>42076</c:v>
                </c:pt>
                <c:pt idx="50">
                  <c:v>42079</c:v>
                </c:pt>
                <c:pt idx="51">
                  <c:v>42080</c:v>
                </c:pt>
                <c:pt idx="52">
                  <c:v>42081</c:v>
                </c:pt>
                <c:pt idx="53">
                  <c:v>42082</c:v>
                </c:pt>
                <c:pt idx="54">
                  <c:v>42083</c:v>
                </c:pt>
                <c:pt idx="55">
                  <c:v>42086</c:v>
                </c:pt>
                <c:pt idx="56">
                  <c:v>42087</c:v>
                </c:pt>
                <c:pt idx="57">
                  <c:v>42088</c:v>
                </c:pt>
                <c:pt idx="58">
                  <c:v>42089</c:v>
                </c:pt>
                <c:pt idx="59">
                  <c:v>42090</c:v>
                </c:pt>
                <c:pt idx="60">
                  <c:v>42093</c:v>
                </c:pt>
                <c:pt idx="61">
                  <c:v>42094</c:v>
                </c:pt>
                <c:pt idx="62">
                  <c:v>42095</c:v>
                </c:pt>
                <c:pt idx="63">
                  <c:v>42096</c:v>
                </c:pt>
                <c:pt idx="64">
                  <c:v>42100</c:v>
                </c:pt>
                <c:pt idx="65">
                  <c:v>42101</c:v>
                </c:pt>
                <c:pt idx="66">
                  <c:v>42102</c:v>
                </c:pt>
                <c:pt idx="67">
                  <c:v>42103</c:v>
                </c:pt>
                <c:pt idx="68">
                  <c:v>42104</c:v>
                </c:pt>
                <c:pt idx="69">
                  <c:v>42107</c:v>
                </c:pt>
                <c:pt idx="70">
                  <c:v>42108</c:v>
                </c:pt>
                <c:pt idx="71">
                  <c:v>42109</c:v>
                </c:pt>
                <c:pt idx="72">
                  <c:v>42110</c:v>
                </c:pt>
                <c:pt idx="73">
                  <c:v>42111</c:v>
                </c:pt>
                <c:pt idx="74">
                  <c:v>42114</c:v>
                </c:pt>
                <c:pt idx="75">
                  <c:v>42116</c:v>
                </c:pt>
                <c:pt idx="76">
                  <c:v>42117</c:v>
                </c:pt>
                <c:pt idx="77">
                  <c:v>42118</c:v>
                </c:pt>
                <c:pt idx="78">
                  <c:v>42121</c:v>
                </c:pt>
                <c:pt idx="79">
                  <c:v>42122</c:v>
                </c:pt>
                <c:pt idx="80">
                  <c:v>42123</c:v>
                </c:pt>
                <c:pt idx="81">
                  <c:v>42124</c:v>
                </c:pt>
                <c:pt idx="82">
                  <c:v>42128</c:v>
                </c:pt>
                <c:pt idx="83">
                  <c:v>42129</c:v>
                </c:pt>
                <c:pt idx="84">
                  <c:v>42130</c:v>
                </c:pt>
                <c:pt idx="85">
                  <c:v>42131</c:v>
                </c:pt>
                <c:pt idx="86">
                  <c:v>42132</c:v>
                </c:pt>
                <c:pt idx="87">
                  <c:v>42135</c:v>
                </c:pt>
                <c:pt idx="88">
                  <c:v>42136</c:v>
                </c:pt>
                <c:pt idx="89">
                  <c:v>42137</c:v>
                </c:pt>
                <c:pt idx="90">
                  <c:v>42138</c:v>
                </c:pt>
                <c:pt idx="91">
                  <c:v>42139</c:v>
                </c:pt>
                <c:pt idx="92">
                  <c:v>42142</c:v>
                </c:pt>
                <c:pt idx="93">
                  <c:v>42143</c:v>
                </c:pt>
                <c:pt idx="94">
                  <c:v>42144</c:v>
                </c:pt>
                <c:pt idx="95">
                  <c:v>42145</c:v>
                </c:pt>
                <c:pt idx="96">
                  <c:v>42146</c:v>
                </c:pt>
                <c:pt idx="97">
                  <c:v>42149</c:v>
                </c:pt>
                <c:pt idx="98">
                  <c:v>42150</c:v>
                </c:pt>
                <c:pt idx="99">
                  <c:v>42151</c:v>
                </c:pt>
                <c:pt idx="100">
                  <c:v>42152</c:v>
                </c:pt>
                <c:pt idx="101">
                  <c:v>42153</c:v>
                </c:pt>
                <c:pt idx="102">
                  <c:v>42156</c:v>
                </c:pt>
                <c:pt idx="103">
                  <c:v>42157</c:v>
                </c:pt>
                <c:pt idx="104">
                  <c:v>42158</c:v>
                </c:pt>
                <c:pt idx="105">
                  <c:v>42160</c:v>
                </c:pt>
                <c:pt idx="106">
                  <c:v>42163</c:v>
                </c:pt>
                <c:pt idx="107">
                  <c:v>42164</c:v>
                </c:pt>
                <c:pt idx="108">
                  <c:v>42165</c:v>
                </c:pt>
                <c:pt idx="109">
                  <c:v>42166</c:v>
                </c:pt>
                <c:pt idx="110">
                  <c:v>42167</c:v>
                </c:pt>
              </c:numCache>
            </c:numRef>
          </c:cat>
          <c:val>
            <c:numRef>
              <c:f>'Câmbio não excluir'!$B$758:$B$868</c:f>
              <c:numCache>
                <c:formatCode>0.0000</c:formatCode>
                <c:ptCount val="111"/>
                <c:pt idx="0">
                  <c:v>2.6562000000000001</c:v>
                </c:pt>
                <c:pt idx="1">
                  <c:v>2.6928999999999998</c:v>
                </c:pt>
                <c:pt idx="2">
                  <c:v>2.7107000000000001</c:v>
                </c:pt>
                <c:pt idx="3">
                  <c:v>2.7023000000000001</c:v>
                </c:pt>
                <c:pt idx="4">
                  <c:v>2.6806999999999999</c:v>
                </c:pt>
                <c:pt idx="5">
                  <c:v>2.6919</c:v>
                </c:pt>
                <c:pt idx="6">
                  <c:v>2.6583000000000001</c:v>
                </c:pt>
                <c:pt idx="7">
                  <c:v>2.6575000000000002</c:v>
                </c:pt>
                <c:pt idx="8">
                  <c:v>2.6484999999999999</c:v>
                </c:pt>
                <c:pt idx="9">
                  <c:v>2.6221999999999999</c:v>
                </c:pt>
                <c:pt idx="10">
                  <c:v>2.6122000000000001</c:v>
                </c:pt>
                <c:pt idx="11">
                  <c:v>2.6193</c:v>
                </c:pt>
                <c:pt idx="12">
                  <c:v>2.6242999999999999</c:v>
                </c:pt>
                <c:pt idx="13">
                  <c:v>2.6246999999999998</c:v>
                </c:pt>
                <c:pt idx="14">
                  <c:v>2.5968</c:v>
                </c:pt>
                <c:pt idx="15">
                  <c:v>2.5754000000000001</c:v>
                </c:pt>
                <c:pt idx="16">
                  <c:v>2.5855999999999999</c:v>
                </c:pt>
                <c:pt idx="17">
                  <c:v>2.5966</c:v>
                </c:pt>
                <c:pt idx="18">
                  <c:v>2.5809000000000002</c:v>
                </c:pt>
                <c:pt idx="19">
                  <c:v>2.5796999999999999</c:v>
                </c:pt>
                <c:pt idx="20">
                  <c:v>2.5960000000000001</c:v>
                </c:pt>
                <c:pt idx="21">
                  <c:v>2.6623000000000001</c:v>
                </c:pt>
                <c:pt idx="22">
                  <c:v>2.6894</c:v>
                </c:pt>
                <c:pt idx="23">
                  <c:v>2.7059000000000002</c:v>
                </c:pt>
                <c:pt idx="24">
                  <c:v>2.7147999999999999</c:v>
                </c:pt>
                <c:pt idx="25">
                  <c:v>2.7385999999999999</c:v>
                </c:pt>
                <c:pt idx="26">
                  <c:v>2.7641</c:v>
                </c:pt>
                <c:pt idx="27">
                  <c:v>2.7873000000000001</c:v>
                </c:pt>
                <c:pt idx="28">
                  <c:v>2.8075000000000001</c:v>
                </c:pt>
                <c:pt idx="29">
                  <c:v>2.8576000000000001</c:v>
                </c:pt>
                <c:pt idx="30">
                  <c:v>2.8624999999999998</c:v>
                </c:pt>
                <c:pt idx="31">
                  <c:v>2.8391999999999999</c:v>
                </c:pt>
                <c:pt idx="32">
                  <c:v>2.843</c:v>
                </c:pt>
                <c:pt idx="33">
                  <c:v>2.8544999999999998</c:v>
                </c:pt>
                <c:pt idx="34">
                  <c:v>2.8700999999999999</c:v>
                </c:pt>
                <c:pt idx="35">
                  <c:v>2.8811</c:v>
                </c:pt>
                <c:pt idx="36">
                  <c:v>2.8649</c:v>
                </c:pt>
                <c:pt idx="37">
                  <c:v>2.8645999999999998</c:v>
                </c:pt>
                <c:pt idx="38">
                  <c:v>2.8727999999999998</c:v>
                </c:pt>
                <c:pt idx="39">
                  <c:v>2.8782000000000001</c:v>
                </c:pt>
                <c:pt idx="40">
                  <c:v>2.8654999999999999</c:v>
                </c:pt>
                <c:pt idx="41" formatCode="General">
                  <c:v>2.9051</c:v>
                </c:pt>
                <c:pt idx="42" formatCode="General">
                  <c:v>2.9803999999999999</c:v>
                </c:pt>
                <c:pt idx="43" formatCode="General">
                  <c:v>2.9931000000000001</c:v>
                </c:pt>
                <c:pt idx="44" formatCode="General">
                  <c:v>3.0366</c:v>
                </c:pt>
                <c:pt idx="45" formatCode="General">
                  <c:v>3.1017999999999999</c:v>
                </c:pt>
                <c:pt idx="46" formatCode="General">
                  <c:v>3.1299000000000001</c:v>
                </c:pt>
                <c:pt idx="47" formatCode="General">
                  <c:v>3.1162000000000001</c:v>
                </c:pt>
                <c:pt idx="48" formatCode="General">
                  <c:v>3.1171000000000002</c:v>
                </c:pt>
                <c:pt idx="49" formatCode="General">
                  <c:v>3.2263999999999999</c:v>
                </c:pt>
                <c:pt idx="50" formatCode="General">
                  <c:v>3.2256999999999998</c:v>
                </c:pt>
                <c:pt idx="51" formatCode="General">
                  <c:v>3.2683</c:v>
                </c:pt>
                <c:pt idx="52" formatCode="General">
                  <c:v>3.2517999999999998</c:v>
                </c:pt>
                <c:pt idx="53" formatCode="General">
                  <c:v>3.2642000000000002</c:v>
                </c:pt>
                <c:pt idx="54" formatCode="General">
                  <c:v>3.2423000000000002</c:v>
                </c:pt>
                <c:pt idx="55" formatCode="General">
                  <c:v>3.18</c:v>
                </c:pt>
                <c:pt idx="56" formatCode="General">
                  <c:v>3.1309999999999998</c:v>
                </c:pt>
                <c:pt idx="57" formatCode="General">
                  <c:v>3.1476000000000002</c:v>
                </c:pt>
                <c:pt idx="58" formatCode="General">
                  <c:v>3.1915</c:v>
                </c:pt>
                <c:pt idx="59" formatCode="General">
                  <c:v>3.2259000000000002</c:v>
                </c:pt>
                <c:pt idx="60" formatCode="General">
                  <c:v>3.2601</c:v>
                </c:pt>
                <c:pt idx="61" formatCode="General">
                  <c:v>3.2080000000000002</c:v>
                </c:pt>
                <c:pt idx="62" formatCode="General">
                  <c:v>3.1556000000000002</c:v>
                </c:pt>
                <c:pt idx="63" formatCode="General">
                  <c:v>3.1492</c:v>
                </c:pt>
                <c:pt idx="64" formatCode="General">
                  <c:v>3.0926</c:v>
                </c:pt>
                <c:pt idx="65" formatCode="General">
                  <c:v>3.1231</c:v>
                </c:pt>
                <c:pt idx="66" formatCode="0.00">
                  <c:v>3.0834000000000001</c:v>
                </c:pt>
                <c:pt idx="67" formatCode="General">
                  <c:v>3.0466000000000002</c:v>
                </c:pt>
                <c:pt idx="68" formatCode="General">
                  <c:v>3.0796000000000001</c:v>
                </c:pt>
                <c:pt idx="69" formatCode="0.00">
                  <c:v>3.1011000000000002</c:v>
                </c:pt>
                <c:pt idx="70" formatCode="General">
                  <c:v>3.0880000000000001</c:v>
                </c:pt>
                <c:pt idx="71" formatCode="General">
                  <c:v>3.0680999999999998</c:v>
                </c:pt>
                <c:pt idx="72" formatCode="0.00">
                  <c:v>3.0249000000000001</c:v>
                </c:pt>
                <c:pt idx="73" formatCode="General">
                  <c:v>3.0543999999999998</c:v>
                </c:pt>
                <c:pt idx="74" formatCode="General">
                  <c:v>3.0472999999999999</c:v>
                </c:pt>
                <c:pt idx="75" formatCode="0.00">
                  <c:v>3.0186000000000002</c:v>
                </c:pt>
                <c:pt idx="76" formatCode="General">
                  <c:v>3.0084</c:v>
                </c:pt>
                <c:pt idx="77" formatCode="General">
                  <c:v>2.9744999999999999</c:v>
                </c:pt>
                <c:pt idx="78" formatCode="General">
                  <c:v>2.9236</c:v>
                </c:pt>
                <c:pt idx="79" formatCode="General">
                  <c:v>2.8942999999999999</c:v>
                </c:pt>
                <c:pt idx="80" formatCode="General">
                  <c:v>2.9375</c:v>
                </c:pt>
                <c:pt idx="81" formatCode="General">
                  <c:v>2.9935999999999998</c:v>
                </c:pt>
                <c:pt idx="82" formatCode="General">
                  <c:v>3.0754000000000001</c:v>
                </c:pt>
                <c:pt idx="83" formatCode="General">
                  <c:v>3.0626000000000002</c:v>
                </c:pt>
                <c:pt idx="84" formatCode="General">
                  <c:v>3.0419999999999998</c:v>
                </c:pt>
                <c:pt idx="85" formatCode="General">
                  <c:v>3.0421</c:v>
                </c:pt>
                <c:pt idx="86" formatCode="General">
                  <c:v>2.9965999999999999</c:v>
                </c:pt>
                <c:pt idx="87" formatCode="General">
                  <c:v>3.0175000000000001</c:v>
                </c:pt>
                <c:pt idx="88" formatCode="General">
                  <c:v>3.0388999999999999</c:v>
                </c:pt>
                <c:pt idx="89" formatCode="General">
                  <c:v>3.0103</c:v>
                </c:pt>
                <c:pt idx="90" formatCode="0.000">
                  <c:v>3.0032000000000001</c:v>
                </c:pt>
                <c:pt idx="91" formatCode="General">
                  <c:v>2.9893999999999998</c:v>
                </c:pt>
                <c:pt idx="92" formatCode="General">
                  <c:v>3.0145</c:v>
                </c:pt>
                <c:pt idx="93" formatCode="General">
                  <c:v>3.0284</c:v>
                </c:pt>
                <c:pt idx="94" formatCode="General">
                  <c:v>3.0347</c:v>
                </c:pt>
                <c:pt idx="95" formatCode="General">
                  <c:v>3.0295000000000001</c:v>
                </c:pt>
                <c:pt idx="96" formatCode="General">
                  <c:v>3.0653000000000001</c:v>
                </c:pt>
                <c:pt idx="97" formatCode="General">
                  <c:v>3.1212</c:v>
                </c:pt>
                <c:pt idx="98" formatCode="General">
                  <c:v>3.1351</c:v>
                </c:pt>
                <c:pt idx="99" formatCode="General">
                  <c:v>3.1739999999999999</c:v>
                </c:pt>
                <c:pt idx="100" formatCode="General">
                  <c:v>3.1747999999999998</c:v>
                </c:pt>
                <c:pt idx="101" formatCode="General">
                  <c:v>3.1787999999999998</c:v>
                </c:pt>
                <c:pt idx="102" formatCode="General">
                  <c:v>3.1789000000000001</c:v>
                </c:pt>
                <c:pt idx="103" formatCode="General">
                  <c:v>3.1442999999999999</c:v>
                </c:pt>
                <c:pt idx="104" formatCode="General">
                  <c:v>3.1183999999999998</c:v>
                </c:pt>
                <c:pt idx="105" formatCode="General">
                  <c:v>3.1684000000000001</c:v>
                </c:pt>
                <c:pt idx="106" formatCode="General">
                  <c:v>3.1190000000000002</c:v>
                </c:pt>
                <c:pt idx="107" formatCode="General">
                  <c:v>3.0991</c:v>
                </c:pt>
                <c:pt idx="108" formatCode="General">
                  <c:v>3.0842999999999998</c:v>
                </c:pt>
                <c:pt idx="109" formatCode="General">
                  <c:v>3.1514000000000002</c:v>
                </c:pt>
                <c:pt idx="110" formatCode="General">
                  <c:v>3.1107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054256"/>
        <c:axId val="224054816"/>
      </c:lineChart>
      <c:dateAx>
        <c:axId val="224054256"/>
        <c:scaling>
          <c:orientation val="minMax"/>
        </c:scaling>
        <c:delete val="0"/>
        <c:axPos val="b"/>
        <c:numFmt formatCode="[$-416]dd\-mmm\-yy;@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pt-BR"/>
          </a:p>
        </c:txPr>
        <c:crossAx val="224054816"/>
        <c:crosses val="autoZero"/>
        <c:auto val="0"/>
        <c:lblOffset val="100"/>
        <c:baseTimeUnit val="days"/>
      </c:dateAx>
      <c:valAx>
        <c:axId val="224054816"/>
        <c:scaling>
          <c:orientation val="minMax"/>
          <c:min val="2.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0" sourceLinked="0"/>
        <c:majorTickMark val="out"/>
        <c:minorTickMark val="none"/>
        <c:tickLblPos val="nextTo"/>
        <c:crossAx val="2240542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 rtl="0">
        <a:defRPr lang="pt-BR" sz="1000" b="1" i="0" u="none" strike="noStrike" kern="1200" baseline="0">
          <a:solidFill>
            <a:sysClr val="windowText" lastClr="000000"/>
          </a:solidFill>
          <a:latin typeface="Lato" panose="020F0502020204030203" pitchFamily="34" charset="0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25771"/>
                </a:solidFill>
                <a:latin typeface="Lato"/>
                <a:ea typeface="Lato"/>
                <a:cs typeface="Lato"/>
              </a:defRPr>
            </a:pPr>
            <a:r>
              <a:rPr lang="pt-BR" sz="1600">
                <a:solidFill>
                  <a:srgbClr val="025771"/>
                </a:solidFill>
              </a:rPr>
              <a:t>Criação de Vagas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1"/>
          <c:tx>
            <c:v>Criação de Vagas Formais mensal (eixo direito)</c:v>
          </c:tx>
          <c:spPr>
            <a:solidFill>
              <a:srgbClr val="FBB15B"/>
            </a:solidFill>
            <a:ln w="25400">
              <a:noFill/>
            </a:ln>
          </c:spPr>
          <c:invertIfNegative val="0"/>
          <c:cat>
            <c:numRef>
              <c:f>Caged!$A$16:$A$198</c:f>
              <c:numCache>
                <c:formatCode>[$-416]mmm\-yy;@</c:formatCode>
                <c:ptCount val="183"/>
                <c:pt idx="0">
                  <c:v>36617</c:v>
                </c:pt>
                <c:pt idx="1">
                  <c:v>36647</c:v>
                </c:pt>
                <c:pt idx="2">
                  <c:v>36678</c:v>
                </c:pt>
                <c:pt idx="3">
                  <c:v>36708</c:v>
                </c:pt>
                <c:pt idx="4">
                  <c:v>36739</c:v>
                </c:pt>
                <c:pt idx="5">
                  <c:v>36770</c:v>
                </c:pt>
                <c:pt idx="6">
                  <c:v>36800</c:v>
                </c:pt>
                <c:pt idx="7">
                  <c:v>36831</c:v>
                </c:pt>
                <c:pt idx="8">
                  <c:v>36861</c:v>
                </c:pt>
                <c:pt idx="9">
                  <c:v>36892</c:v>
                </c:pt>
                <c:pt idx="10">
                  <c:v>36923</c:v>
                </c:pt>
                <c:pt idx="11">
                  <c:v>36951</c:v>
                </c:pt>
                <c:pt idx="12">
                  <c:v>36982</c:v>
                </c:pt>
                <c:pt idx="13">
                  <c:v>37012</c:v>
                </c:pt>
                <c:pt idx="14">
                  <c:v>37043</c:v>
                </c:pt>
                <c:pt idx="15">
                  <c:v>37073</c:v>
                </c:pt>
                <c:pt idx="16">
                  <c:v>37104</c:v>
                </c:pt>
                <c:pt idx="17">
                  <c:v>37135</c:v>
                </c:pt>
                <c:pt idx="18">
                  <c:v>37165</c:v>
                </c:pt>
                <c:pt idx="19">
                  <c:v>37196</c:v>
                </c:pt>
                <c:pt idx="20">
                  <c:v>37226</c:v>
                </c:pt>
                <c:pt idx="21">
                  <c:v>37257</c:v>
                </c:pt>
                <c:pt idx="22">
                  <c:v>37288</c:v>
                </c:pt>
                <c:pt idx="23">
                  <c:v>37316</c:v>
                </c:pt>
                <c:pt idx="24">
                  <c:v>37347</c:v>
                </c:pt>
                <c:pt idx="25">
                  <c:v>37377</c:v>
                </c:pt>
                <c:pt idx="26">
                  <c:v>37408</c:v>
                </c:pt>
                <c:pt idx="27">
                  <c:v>37438</c:v>
                </c:pt>
                <c:pt idx="28">
                  <c:v>37469</c:v>
                </c:pt>
                <c:pt idx="29">
                  <c:v>37500</c:v>
                </c:pt>
                <c:pt idx="30">
                  <c:v>37530</c:v>
                </c:pt>
                <c:pt idx="31">
                  <c:v>37561</c:v>
                </c:pt>
                <c:pt idx="32">
                  <c:v>37591</c:v>
                </c:pt>
                <c:pt idx="33">
                  <c:v>37622</c:v>
                </c:pt>
                <c:pt idx="34">
                  <c:v>37653</c:v>
                </c:pt>
                <c:pt idx="35">
                  <c:v>37681</c:v>
                </c:pt>
                <c:pt idx="36">
                  <c:v>37712</c:v>
                </c:pt>
                <c:pt idx="37">
                  <c:v>37742</c:v>
                </c:pt>
                <c:pt idx="38">
                  <c:v>37773</c:v>
                </c:pt>
                <c:pt idx="39">
                  <c:v>37803</c:v>
                </c:pt>
                <c:pt idx="40">
                  <c:v>37834</c:v>
                </c:pt>
                <c:pt idx="41">
                  <c:v>37865</c:v>
                </c:pt>
                <c:pt idx="42">
                  <c:v>37895</c:v>
                </c:pt>
                <c:pt idx="43">
                  <c:v>37926</c:v>
                </c:pt>
                <c:pt idx="44">
                  <c:v>37956</c:v>
                </c:pt>
                <c:pt idx="45">
                  <c:v>37987</c:v>
                </c:pt>
                <c:pt idx="46">
                  <c:v>38018</c:v>
                </c:pt>
                <c:pt idx="47">
                  <c:v>38047</c:v>
                </c:pt>
                <c:pt idx="48">
                  <c:v>38078</c:v>
                </c:pt>
                <c:pt idx="49">
                  <c:v>38108</c:v>
                </c:pt>
                <c:pt idx="50">
                  <c:v>38139</c:v>
                </c:pt>
                <c:pt idx="51">
                  <c:v>38169</c:v>
                </c:pt>
                <c:pt idx="52">
                  <c:v>38200</c:v>
                </c:pt>
                <c:pt idx="53">
                  <c:v>38231</c:v>
                </c:pt>
                <c:pt idx="54">
                  <c:v>38261</c:v>
                </c:pt>
                <c:pt idx="55">
                  <c:v>38292</c:v>
                </c:pt>
                <c:pt idx="56">
                  <c:v>38322</c:v>
                </c:pt>
                <c:pt idx="57">
                  <c:v>38353</c:v>
                </c:pt>
                <c:pt idx="58">
                  <c:v>38384</c:v>
                </c:pt>
                <c:pt idx="59">
                  <c:v>38412</c:v>
                </c:pt>
                <c:pt idx="60">
                  <c:v>38443</c:v>
                </c:pt>
                <c:pt idx="61">
                  <c:v>38473</c:v>
                </c:pt>
                <c:pt idx="62">
                  <c:v>38504</c:v>
                </c:pt>
                <c:pt idx="63">
                  <c:v>38534</c:v>
                </c:pt>
                <c:pt idx="64">
                  <c:v>38565</c:v>
                </c:pt>
                <c:pt idx="65">
                  <c:v>38596</c:v>
                </c:pt>
                <c:pt idx="66">
                  <c:v>38626</c:v>
                </c:pt>
                <c:pt idx="67">
                  <c:v>38657</c:v>
                </c:pt>
                <c:pt idx="68">
                  <c:v>38687</c:v>
                </c:pt>
                <c:pt idx="69">
                  <c:v>38718</c:v>
                </c:pt>
                <c:pt idx="70">
                  <c:v>38749</c:v>
                </c:pt>
                <c:pt idx="71">
                  <c:v>38777</c:v>
                </c:pt>
                <c:pt idx="72">
                  <c:v>38808</c:v>
                </c:pt>
                <c:pt idx="73">
                  <c:v>38838</c:v>
                </c:pt>
                <c:pt idx="74">
                  <c:v>38869</c:v>
                </c:pt>
                <c:pt idx="75">
                  <c:v>38899</c:v>
                </c:pt>
                <c:pt idx="76">
                  <c:v>38930</c:v>
                </c:pt>
                <c:pt idx="77">
                  <c:v>38961</c:v>
                </c:pt>
                <c:pt idx="78">
                  <c:v>38991</c:v>
                </c:pt>
                <c:pt idx="79">
                  <c:v>39022</c:v>
                </c:pt>
                <c:pt idx="80">
                  <c:v>39052</c:v>
                </c:pt>
                <c:pt idx="81">
                  <c:v>39083</c:v>
                </c:pt>
                <c:pt idx="82">
                  <c:v>39114</c:v>
                </c:pt>
                <c:pt idx="83">
                  <c:v>39142</c:v>
                </c:pt>
                <c:pt idx="84">
                  <c:v>39173</c:v>
                </c:pt>
                <c:pt idx="85">
                  <c:v>39203</c:v>
                </c:pt>
                <c:pt idx="86">
                  <c:v>39234</c:v>
                </c:pt>
                <c:pt idx="87">
                  <c:v>39264</c:v>
                </c:pt>
                <c:pt idx="88">
                  <c:v>39295</c:v>
                </c:pt>
                <c:pt idx="89">
                  <c:v>39326</c:v>
                </c:pt>
                <c:pt idx="90">
                  <c:v>39356</c:v>
                </c:pt>
                <c:pt idx="91">
                  <c:v>39387</c:v>
                </c:pt>
                <c:pt idx="92">
                  <c:v>39417</c:v>
                </c:pt>
                <c:pt idx="93">
                  <c:v>39448</c:v>
                </c:pt>
                <c:pt idx="94">
                  <c:v>39479</c:v>
                </c:pt>
                <c:pt idx="95">
                  <c:v>39508</c:v>
                </c:pt>
                <c:pt idx="96">
                  <c:v>39539</c:v>
                </c:pt>
                <c:pt idx="97">
                  <c:v>39569</c:v>
                </c:pt>
                <c:pt idx="98">
                  <c:v>39600</c:v>
                </c:pt>
                <c:pt idx="99">
                  <c:v>39630</c:v>
                </c:pt>
                <c:pt idx="100">
                  <c:v>39661</c:v>
                </c:pt>
                <c:pt idx="101">
                  <c:v>39692</c:v>
                </c:pt>
                <c:pt idx="102">
                  <c:v>39722</c:v>
                </c:pt>
                <c:pt idx="103">
                  <c:v>39753</c:v>
                </c:pt>
                <c:pt idx="104">
                  <c:v>39783</c:v>
                </c:pt>
                <c:pt idx="105">
                  <c:v>39814</c:v>
                </c:pt>
                <c:pt idx="106">
                  <c:v>39845</c:v>
                </c:pt>
                <c:pt idx="107">
                  <c:v>39873</c:v>
                </c:pt>
                <c:pt idx="108">
                  <c:v>39904</c:v>
                </c:pt>
                <c:pt idx="109">
                  <c:v>39934</c:v>
                </c:pt>
                <c:pt idx="110">
                  <c:v>39965</c:v>
                </c:pt>
                <c:pt idx="111">
                  <c:v>39995</c:v>
                </c:pt>
                <c:pt idx="112">
                  <c:v>40026</c:v>
                </c:pt>
                <c:pt idx="113">
                  <c:v>40057</c:v>
                </c:pt>
                <c:pt idx="114">
                  <c:v>40087</c:v>
                </c:pt>
                <c:pt idx="115">
                  <c:v>40118</c:v>
                </c:pt>
                <c:pt idx="116">
                  <c:v>40148</c:v>
                </c:pt>
                <c:pt idx="117">
                  <c:v>40179</c:v>
                </c:pt>
                <c:pt idx="118">
                  <c:v>40210</c:v>
                </c:pt>
                <c:pt idx="119">
                  <c:v>40238</c:v>
                </c:pt>
                <c:pt idx="120">
                  <c:v>40269</c:v>
                </c:pt>
                <c:pt idx="121">
                  <c:v>40299</c:v>
                </c:pt>
                <c:pt idx="122">
                  <c:v>40330</c:v>
                </c:pt>
                <c:pt idx="123">
                  <c:v>40360</c:v>
                </c:pt>
                <c:pt idx="124">
                  <c:v>40391</c:v>
                </c:pt>
                <c:pt idx="125">
                  <c:v>40422</c:v>
                </c:pt>
                <c:pt idx="126">
                  <c:v>40452</c:v>
                </c:pt>
                <c:pt idx="127">
                  <c:v>40483</c:v>
                </c:pt>
                <c:pt idx="128">
                  <c:v>40513</c:v>
                </c:pt>
                <c:pt idx="129">
                  <c:v>40544</c:v>
                </c:pt>
                <c:pt idx="130">
                  <c:v>40575</c:v>
                </c:pt>
                <c:pt idx="131">
                  <c:v>40603</c:v>
                </c:pt>
                <c:pt idx="132">
                  <c:v>40634</c:v>
                </c:pt>
                <c:pt idx="133">
                  <c:v>40664</c:v>
                </c:pt>
                <c:pt idx="134">
                  <c:v>40695</c:v>
                </c:pt>
                <c:pt idx="135">
                  <c:v>40725</c:v>
                </c:pt>
                <c:pt idx="136">
                  <c:v>40756</c:v>
                </c:pt>
                <c:pt idx="137">
                  <c:v>40787</c:v>
                </c:pt>
                <c:pt idx="138">
                  <c:v>40817</c:v>
                </c:pt>
                <c:pt idx="139">
                  <c:v>40848</c:v>
                </c:pt>
                <c:pt idx="140">
                  <c:v>40878</c:v>
                </c:pt>
                <c:pt idx="141">
                  <c:v>40909</c:v>
                </c:pt>
                <c:pt idx="142">
                  <c:v>40940</c:v>
                </c:pt>
                <c:pt idx="143">
                  <c:v>40969</c:v>
                </c:pt>
                <c:pt idx="144">
                  <c:v>41000</c:v>
                </c:pt>
                <c:pt idx="145">
                  <c:v>41030</c:v>
                </c:pt>
                <c:pt idx="146">
                  <c:v>41061</c:v>
                </c:pt>
                <c:pt idx="147">
                  <c:v>41091</c:v>
                </c:pt>
                <c:pt idx="148">
                  <c:v>41122</c:v>
                </c:pt>
                <c:pt idx="149">
                  <c:v>41153</c:v>
                </c:pt>
                <c:pt idx="150">
                  <c:v>41183</c:v>
                </c:pt>
                <c:pt idx="151">
                  <c:v>41214</c:v>
                </c:pt>
                <c:pt idx="152">
                  <c:v>41244</c:v>
                </c:pt>
                <c:pt idx="153">
                  <c:v>41275</c:v>
                </c:pt>
                <c:pt idx="154">
                  <c:v>41306</c:v>
                </c:pt>
                <c:pt idx="155">
                  <c:v>41334</c:v>
                </c:pt>
                <c:pt idx="156">
                  <c:v>41365</c:v>
                </c:pt>
                <c:pt idx="157">
                  <c:v>41395</c:v>
                </c:pt>
                <c:pt idx="158">
                  <c:v>41426</c:v>
                </c:pt>
                <c:pt idx="159">
                  <c:v>41456</c:v>
                </c:pt>
                <c:pt idx="160">
                  <c:v>41487</c:v>
                </c:pt>
                <c:pt idx="161">
                  <c:v>41518</c:v>
                </c:pt>
                <c:pt idx="162">
                  <c:v>41548</c:v>
                </c:pt>
                <c:pt idx="163">
                  <c:v>41579</c:v>
                </c:pt>
                <c:pt idx="164">
                  <c:v>41609</c:v>
                </c:pt>
                <c:pt idx="165">
                  <c:v>41640</c:v>
                </c:pt>
                <c:pt idx="166">
                  <c:v>41671</c:v>
                </c:pt>
                <c:pt idx="167">
                  <c:v>41699</c:v>
                </c:pt>
                <c:pt idx="168">
                  <c:v>41730</c:v>
                </c:pt>
                <c:pt idx="169">
                  <c:v>41760</c:v>
                </c:pt>
                <c:pt idx="170">
                  <c:v>41791</c:v>
                </c:pt>
                <c:pt idx="171">
                  <c:v>41821</c:v>
                </c:pt>
                <c:pt idx="172">
                  <c:v>41852</c:v>
                </c:pt>
                <c:pt idx="173">
                  <c:v>41883</c:v>
                </c:pt>
                <c:pt idx="174">
                  <c:v>41913</c:v>
                </c:pt>
                <c:pt idx="175">
                  <c:v>41944</c:v>
                </c:pt>
                <c:pt idx="176">
                  <c:v>41974</c:v>
                </c:pt>
                <c:pt idx="177">
                  <c:v>42005</c:v>
                </c:pt>
                <c:pt idx="178">
                  <c:v>42036</c:v>
                </c:pt>
                <c:pt idx="179">
                  <c:v>42064</c:v>
                </c:pt>
                <c:pt idx="180">
                  <c:v>42095</c:v>
                </c:pt>
              </c:numCache>
            </c:numRef>
          </c:cat>
          <c:val>
            <c:numRef>
              <c:f>Caged!$B$16:$B$198</c:f>
              <c:numCache>
                <c:formatCode>0</c:formatCode>
                <c:ptCount val="183"/>
                <c:pt idx="0">
                  <c:v>125071</c:v>
                </c:pt>
                <c:pt idx="1">
                  <c:v>162837</c:v>
                </c:pt>
                <c:pt idx="2">
                  <c:v>142884</c:v>
                </c:pt>
                <c:pt idx="3">
                  <c:v>105842</c:v>
                </c:pt>
                <c:pt idx="4">
                  <c:v>78845</c:v>
                </c:pt>
                <c:pt idx="5">
                  <c:v>92678</c:v>
                </c:pt>
                <c:pt idx="6">
                  <c:v>15442</c:v>
                </c:pt>
                <c:pt idx="7">
                  <c:v>466</c:v>
                </c:pt>
                <c:pt idx="8">
                  <c:v>-225789</c:v>
                </c:pt>
                <c:pt idx="9">
                  <c:v>48796</c:v>
                </c:pt>
                <c:pt idx="10">
                  <c:v>80243</c:v>
                </c:pt>
                <c:pt idx="11">
                  <c:v>34484</c:v>
                </c:pt>
                <c:pt idx="12">
                  <c:v>139997</c:v>
                </c:pt>
                <c:pt idx="13">
                  <c:v>161898</c:v>
                </c:pt>
                <c:pt idx="14">
                  <c:v>108571</c:v>
                </c:pt>
                <c:pt idx="15">
                  <c:v>71386</c:v>
                </c:pt>
                <c:pt idx="16">
                  <c:v>47327</c:v>
                </c:pt>
                <c:pt idx="17">
                  <c:v>80028</c:v>
                </c:pt>
                <c:pt idx="18">
                  <c:v>77187</c:v>
                </c:pt>
                <c:pt idx="19">
                  <c:v>-4915</c:v>
                </c:pt>
                <c:pt idx="20">
                  <c:v>-253923</c:v>
                </c:pt>
                <c:pt idx="21">
                  <c:v>44228</c:v>
                </c:pt>
                <c:pt idx="22">
                  <c:v>82013</c:v>
                </c:pt>
                <c:pt idx="23">
                  <c:v>90260</c:v>
                </c:pt>
                <c:pt idx="24">
                  <c:v>175090</c:v>
                </c:pt>
                <c:pt idx="25">
                  <c:v>155813</c:v>
                </c:pt>
                <c:pt idx="26">
                  <c:v>133346</c:v>
                </c:pt>
                <c:pt idx="27">
                  <c:v>61227</c:v>
                </c:pt>
                <c:pt idx="28">
                  <c:v>78022</c:v>
                </c:pt>
                <c:pt idx="29">
                  <c:v>167312</c:v>
                </c:pt>
                <c:pt idx="30">
                  <c:v>36368</c:v>
                </c:pt>
                <c:pt idx="31">
                  <c:v>-11751</c:v>
                </c:pt>
                <c:pt idx="32">
                  <c:v>-249514</c:v>
                </c:pt>
                <c:pt idx="33">
                  <c:v>35485</c:v>
                </c:pt>
                <c:pt idx="34">
                  <c:v>84029</c:v>
                </c:pt>
                <c:pt idx="35">
                  <c:v>21261</c:v>
                </c:pt>
                <c:pt idx="36">
                  <c:v>154024</c:v>
                </c:pt>
                <c:pt idx="37">
                  <c:v>140313</c:v>
                </c:pt>
                <c:pt idx="38">
                  <c:v>125795</c:v>
                </c:pt>
                <c:pt idx="39">
                  <c:v>37233</c:v>
                </c:pt>
                <c:pt idx="40">
                  <c:v>79772</c:v>
                </c:pt>
                <c:pt idx="41">
                  <c:v>161765</c:v>
                </c:pt>
                <c:pt idx="42">
                  <c:v>70870</c:v>
                </c:pt>
                <c:pt idx="43">
                  <c:v>34804</c:v>
                </c:pt>
                <c:pt idx="44">
                  <c:v>-299918</c:v>
                </c:pt>
                <c:pt idx="45">
                  <c:v>100106</c:v>
                </c:pt>
                <c:pt idx="46">
                  <c:v>139074</c:v>
                </c:pt>
                <c:pt idx="47">
                  <c:v>108212</c:v>
                </c:pt>
                <c:pt idx="48">
                  <c:v>187547</c:v>
                </c:pt>
                <c:pt idx="49">
                  <c:v>291822</c:v>
                </c:pt>
                <c:pt idx="50">
                  <c:v>207895</c:v>
                </c:pt>
                <c:pt idx="51">
                  <c:v>202033</c:v>
                </c:pt>
                <c:pt idx="52">
                  <c:v>229757</c:v>
                </c:pt>
                <c:pt idx="53">
                  <c:v>199742</c:v>
                </c:pt>
                <c:pt idx="54">
                  <c:v>130159</c:v>
                </c:pt>
                <c:pt idx="55">
                  <c:v>79022</c:v>
                </c:pt>
                <c:pt idx="56">
                  <c:v>-352093</c:v>
                </c:pt>
                <c:pt idx="57">
                  <c:v>115972</c:v>
                </c:pt>
                <c:pt idx="58">
                  <c:v>73285</c:v>
                </c:pt>
                <c:pt idx="59">
                  <c:v>102965</c:v>
                </c:pt>
                <c:pt idx="60">
                  <c:v>266095</c:v>
                </c:pt>
                <c:pt idx="61">
                  <c:v>212450</c:v>
                </c:pt>
                <c:pt idx="62">
                  <c:v>195536</c:v>
                </c:pt>
                <c:pt idx="63">
                  <c:v>117473</c:v>
                </c:pt>
                <c:pt idx="64">
                  <c:v>135460</c:v>
                </c:pt>
                <c:pt idx="65">
                  <c:v>189458</c:v>
                </c:pt>
                <c:pt idx="66">
                  <c:v>118175</c:v>
                </c:pt>
                <c:pt idx="67">
                  <c:v>13831</c:v>
                </c:pt>
                <c:pt idx="68">
                  <c:v>-286719</c:v>
                </c:pt>
                <c:pt idx="69">
                  <c:v>86616</c:v>
                </c:pt>
                <c:pt idx="70">
                  <c:v>176632</c:v>
                </c:pt>
                <c:pt idx="71">
                  <c:v>76455</c:v>
                </c:pt>
                <c:pt idx="72">
                  <c:v>229803</c:v>
                </c:pt>
                <c:pt idx="73">
                  <c:v>198837</c:v>
                </c:pt>
                <c:pt idx="74">
                  <c:v>155455</c:v>
                </c:pt>
                <c:pt idx="75">
                  <c:v>154357</c:v>
                </c:pt>
                <c:pt idx="76">
                  <c:v>128915</c:v>
                </c:pt>
                <c:pt idx="77">
                  <c:v>176735</c:v>
                </c:pt>
                <c:pt idx="78">
                  <c:v>129795</c:v>
                </c:pt>
                <c:pt idx="79">
                  <c:v>32579</c:v>
                </c:pt>
                <c:pt idx="80">
                  <c:v>-317493</c:v>
                </c:pt>
                <c:pt idx="81">
                  <c:v>105468</c:v>
                </c:pt>
                <c:pt idx="82">
                  <c:v>148019</c:v>
                </c:pt>
                <c:pt idx="83">
                  <c:v>146141</c:v>
                </c:pt>
                <c:pt idx="84">
                  <c:v>301991</c:v>
                </c:pt>
                <c:pt idx="85">
                  <c:v>212217</c:v>
                </c:pt>
                <c:pt idx="86">
                  <c:v>181667</c:v>
                </c:pt>
                <c:pt idx="87">
                  <c:v>126992</c:v>
                </c:pt>
                <c:pt idx="88">
                  <c:v>133329</c:v>
                </c:pt>
                <c:pt idx="89">
                  <c:v>251168</c:v>
                </c:pt>
                <c:pt idx="90">
                  <c:v>205260</c:v>
                </c:pt>
                <c:pt idx="91">
                  <c:v>124554</c:v>
                </c:pt>
                <c:pt idx="92">
                  <c:v>-319414</c:v>
                </c:pt>
                <c:pt idx="93">
                  <c:v>142921</c:v>
                </c:pt>
                <c:pt idx="94">
                  <c:v>204963</c:v>
                </c:pt>
                <c:pt idx="95">
                  <c:v>206556</c:v>
                </c:pt>
                <c:pt idx="96">
                  <c:v>294522</c:v>
                </c:pt>
                <c:pt idx="97">
                  <c:v>202984</c:v>
                </c:pt>
                <c:pt idx="98">
                  <c:v>309442</c:v>
                </c:pt>
                <c:pt idx="99">
                  <c:v>203218</c:v>
                </c:pt>
                <c:pt idx="100">
                  <c:v>239123</c:v>
                </c:pt>
                <c:pt idx="101">
                  <c:v>282841</c:v>
                </c:pt>
                <c:pt idx="102">
                  <c:v>61401</c:v>
                </c:pt>
                <c:pt idx="103">
                  <c:v>-40821</c:v>
                </c:pt>
                <c:pt idx="104">
                  <c:v>-654946</c:v>
                </c:pt>
                <c:pt idx="105">
                  <c:v>-101748</c:v>
                </c:pt>
                <c:pt idx="106">
                  <c:v>9179</c:v>
                </c:pt>
                <c:pt idx="107">
                  <c:v>34818</c:v>
                </c:pt>
                <c:pt idx="108">
                  <c:v>106205</c:v>
                </c:pt>
                <c:pt idx="109">
                  <c:v>131557</c:v>
                </c:pt>
                <c:pt idx="110">
                  <c:v>119495</c:v>
                </c:pt>
                <c:pt idx="111">
                  <c:v>138402</c:v>
                </c:pt>
                <c:pt idx="112">
                  <c:v>242126</c:v>
                </c:pt>
                <c:pt idx="113">
                  <c:v>252617</c:v>
                </c:pt>
                <c:pt idx="114">
                  <c:v>230956</c:v>
                </c:pt>
                <c:pt idx="115">
                  <c:v>246695</c:v>
                </c:pt>
                <c:pt idx="116">
                  <c:v>-415192</c:v>
                </c:pt>
                <c:pt idx="117">
                  <c:v>181419</c:v>
                </c:pt>
                <c:pt idx="118">
                  <c:v>209425</c:v>
                </c:pt>
                <c:pt idx="119">
                  <c:v>266415</c:v>
                </c:pt>
                <c:pt idx="120">
                  <c:v>305068</c:v>
                </c:pt>
                <c:pt idx="121">
                  <c:v>298041</c:v>
                </c:pt>
                <c:pt idx="122">
                  <c:v>212952</c:v>
                </c:pt>
                <c:pt idx="123">
                  <c:v>181796</c:v>
                </c:pt>
                <c:pt idx="124">
                  <c:v>299415</c:v>
                </c:pt>
                <c:pt idx="125">
                  <c:v>246875</c:v>
                </c:pt>
                <c:pt idx="126">
                  <c:v>204804</c:v>
                </c:pt>
                <c:pt idx="127">
                  <c:v>138247</c:v>
                </c:pt>
                <c:pt idx="128">
                  <c:v>-407510</c:v>
                </c:pt>
                <c:pt idx="129">
                  <c:v>152091</c:v>
                </c:pt>
                <c:pt idx="130">
                  <c:v>280799</c:v>
                </c:pt>
                <c:pt idx="131">
                  <c:v>92675</c:v>
                </c:pt>
                <c:pt idx="132">
                  <c:v>272225</c:v>
                </c:pt>
                <c:pt idx="133">
                  <c:v>252067</c:v>
                </c:pt>
                <c:pt idx="134">
                  <c:v>215393</c:v>
                </c:pt>
                <c:pt idx="135">
                  <c:v>140563</c:v>
                </c:pt>
                <c:pt idx="136">
                  <c:v>190446</c:v>
                </c:pt>
                <c:pt idx="137">
                  <c:v>209078</c:v>
                </c:pt>
                <c:pt idx="138">
                  <c:v>126143</c:v>
                </c:pt>
                <c:pt idx="139">
                  <c:v>42735</c:v>
                </c:pt>
                <c:pt idx="140">
                  <c:v>-408172</c:v>
                </c:pt>
                <c:pt idx="141">
                  <c:v>118895</c:v>
                </c:pt>
                <c:pt idx="142">
                  <c:v>150600</c:v>
                </c:pt>
                <c:pt idx="143">
                  <c:v>111746</c:v>
                </c:pt>
                <c:pt idx="144">
                  <c:v>216974</c:v>
                </c:pt>
                <c:pt idx="145">
                  <c:v>139679</c:v>
                </c:pt>
                <c:pt idx="146">
                  <c:v>120440</c:v>
                </c:pt>
                <c:pt idx="147">
                  <c:v>142496</c:v>
                </c:pt>
                <c:pt idx="148">
                  <c:v>100938</c:v>
                </c:pt>
                <c:pt idx="149">
                  <c:v>150334</c:v>
                </c:pt>
                <c:pt idx="150">
                  <c:v>66988</c:v>
                </c:pt>
                <c:pt idx="151">
                  <c:v>46095</c:v>
                </c:pt>
                <c:pt idx="152">
                  <c:v>-496944</c:v>
                </c:pt>
                <c:pt idx="153">
                  <c:v>28900</c:v>
                </c:pt>
                <c:pt idx="154">
                  <c:v>123446</c:v>
                </c:pt>
                <c:pt idx="155">
                  <c:v>112450</c:v>
                </c:pt>
                <c:pt idx="156">
                  <c:v>196913</c:v>
                </c:pt>
                <c:pt idx="157">
                  <c:v>72028</c:v>
                </c:pt>
                <c:pt idx="158">
                  <c:v>123836</c:v>
                </c:pt>
                <c:pt idx="159">
                  <c:v>41463</c:v>
                </c:pt>
                <c:pt idx="160">
                  <c:v>127648</c:v>
                </c:pt>
                <c:pt idx="161">
                  <c:v>211068</c:v>
                </c:pt>
                <c:pt idx="162">
                  <c:v>94893</c:v>
                </c:pt>
                <c:pt idx="163">
                  <c:v>47486</c:v>
                </c:pt>
                <c:pt idx="164">
                  <c:v>-449444</c:v>
                </c:pt>
                <c:pt idx="165">
                  <c:v>29595</c:v>
                </c:pt>
                <c:pt idx="166">
                  <c:v>260823</c:v>
                </c:pt>
                <c:pt idx="167">
                  <c:v>13117</c:v>
                </c:pt>
                <c:pt idx="168">
                  <c:v>105384</c:v>
                </c:pt>
                <c:pt idx="169">
                  <c:v>58836</c:v>
                </c:pt>
                <c:pt idx="170">
                  <c:v>25363</c:v>
                </c:pt>
                <c:pt idx="171">
                  <c:v>11796</c:v>
                </c:pt>
                <c:pt idx="172">
                  <c:v>101425</c:v>
                </c:pt>
                <c:pt idx="173">
                  <c:v>123785</c:v>
                </c:pt>
                <c:pt idx="174">
                  <c:v>-30283</c:v>
                </c:pt>
                <c:pt idx="175">
                  <c:v>8381</c:v>
                </c:pt>
                <c:pt idx="176">
                  <c:v>-555508</c:v>
                </c:pt>
                <c:pt idx="177">
                  <c:v>-81774</c:v>
                </c:pt>
                <c:pt idx="178">
                  <c:v>-2415</c:v>
                </c:pt>
                <c:pt idx="179">
                  <c:v>19282</c:v>
                </c:pt>
                <c:pt idx="180">
                  <c:v>-97828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723776"/>
        <c:axId val="251724336"/>
      </c:barChart>
      <c:lineChart>
        <c:grouping val="standard"/>
        <c:varyColors val="0"/>
        <c:ser>
          <c:idx val="2"/>
          <c:order val="0"/>
          <c:tx>
            <c:v>Criação de Vagas Formais acumulada em 12 meses (eixo esquerdo)</c:v>
          </c:tx>
          <c:spPr>
            <a:ln w="28575" cap="rnd">
              <a:solidFill>
                <a:srgbClr val="025771"/>
              </a:solidFill>
              <a:round/>
            </a:ln>
            <a:effectLst/>
          </c:spPr>
          <c:marker>
            <c:symbol val="none"/>
          </c:marker>
          <c:cat>
            <c:numRef>
              <c:f>Caged!$A$16:$A$198</c:f>
              <c:numCache>
                <c:formatCode>[$-416]mmm\-yy;@</c:formatCode>
                <c:ptCount val="183"/>
                <c:pt idx="0">
                  <c:v>36617</c:v>
                </c:pt>
                <c:pt idx="1">
                  <c:v>36647</c:v>
                </c:pt>
                <c:pt idx="2">
                  <c:v>36678</c:v>
                </c:pt>
                <c:pt idx="3">
                  <c:v>36708</c:v>
                </c:pt>
                <c:pt idx="4">
                  <c:v>36739</c:v>
                </c:pt>
                <c:pt idx="5">
                  <c:v>36770</c:v>
                </c:pt>
                <c:pt idx="6">
                  <c:v>36800</c:v>
                </c:pt>
                <c:pt idx="7">
                  <c:v>36831</c:v>
                </c:pt>
                <c:pt idx="8">
                  <c:v>36861</c:v>
                </c:pt>
                <c:pt idx="9">
                  <c:v>36892</c:v>
                </c:pt>
                <c:pt idx="10">
                  <c:v>36923</c:v>
                </c:pt>
                <c:pt idx="11">
                  <c:v>36951</c:v>
                </c:pt>
                <c:pt idx="12">
                  <c:v>36982</c:v>
                </c:pt>
                <c:pt idx="13">
                  <c:v>37012</c:v>
                </c:pt>
                <c:pt idx="14">
                  <c:v>37043</c:v>
                </c:pt>
                <c:pt idx="15">
                  <c:v>37073</c:v>
                </c:pt>
                <c:pt idx="16">
                  <c:v>37104</c:v>
                </c:pt>
                <c:pt idx="17">
                  <c:v>37135</c:v>
                </c:pt>
                <c:pt idx="18">
                  <c:v>37165</c:v>
                </c:pt>
                <c:pt idx="19">
                  <c:v>37196</c:v>
                </c:pt>
                <c:pt idx="20">
                  <c:v>37226</c:v>
                </c:pt>
                <c:pt idx="21">
                  <c:v>37257</c:v>
                </c:pt>
                <c:pt idx="22">
                  <c:v>37288</c:v>
                </c:pt>
                <c:pt idx="23">
                  <c:v>37316</c:v>
                </c:pt>
                <c:pt idx="24">
                  <c:v>37347</c:v>
                </c:pt>
                <c:pt idx="25">
                  <c:v>37377</c:v>
                </c:pt>
                <c:pt idx="26">
                  <c:v>37408</c:v>
                </c:pt>
                <c:pt idx="27">
                  <c:v>37438</c:v>
                </c:pt>
                <c:pt idx="28">
                  <c:v>37469</c:v>
                </c:pt>
                <c:pt idx="29">
                  <c:v>37500</c:v>
                </c:pt>
                <c:pt idx="30">
                  <c:v>37530</c:v>
                </c:pt>
                <c:pt idx="31">
                  <c:v>37561</c:v>
                </c:pt>
                <c:pt idx="32">
                  <c:v>37591</c:v>
                </c:pt>
                <c:pt idx="33">
                  <c:v>37622</c:v>
                </c:pt>
                <c:pt idx="34">
                  <c:v>37653</c:v>
                </c:pt>
                <c:pt idx="35">
                  <c:v>37681</c:v>
                </c:pt>
                <c:pt idx="36">
                  <c:v>37712</c:v>
                </c:pt>
                <c:pt idx="37">
                  <c:v>37742</c:v>
                </c:pt>
                <c:pt idx="38">
                  <c:v>37773</c:v>
                </c:pt>
                <c:pt idx="39">
                  <c:v>37803</c:v>
                </c:pt>
                <c:pt idx="40">
                  <c:v>37834</c:v>
                </c:pt>
                <c:pt idx="41">
                  <c:v>37865</c:v>
                </c:pt>
                <c:pt idx="42">
                  <c:v>37895</c:v>
                </c:pt>
                <c:pt idx="43">
                  <c:v>37926</c:v>
                </c:pt>
                <c:pt idx="44">
                  <c:v>37956</c:v>
                </c:pt>
                <c:pt idx="45">
                  <c:v>37987</c:v>
                </c:pt>
                <c:pt idx="46">
                  <c:v>38018</c:v>
                </c:pt>
                <c:pt idx="47">
                  <c:v>38047</c:v>
                </c:pt>
                <c:pt idx="48">
                  <c:v>38078</c:v>
                </c:pt>
                <c:pt idx="49">
                  <c:v>38108</c:v>
                </c:pt>
                <c:pt idx="50">
                  <c:v>38139</c:v>
                </c:pt>
                <c:pt idx="51">
                  <c:v>38169</c:v>
                </c:pt>
                <c:pt idx="52">
                  <c:v>38200</c:v>
                </c:pt>
                <c:pt idx="53">
                  <c:v>38231</c:v>
                </c:pt>
                <c:pt idx="54">
                  <c:v>38261</c:v>
                </c:pt>
                <c:pt idx="55">
                  <c:v>38292</c:v>
                </c:pt>
                <c:pt idx="56">
                  <c:v>38322</c:v>
                </c:pt>
                <c:pt idx="57">
                  <c:v>38353</c:v>
                </c:pt>
                <c:pt idx="58">
                  <c:v>38384</c:v>
                </c:pt>
                <c:pt idx="59">
                  <c:v>38412</c:v>
                </c:pt>
                <c:pt idx="60">
                  <c:v>38443</c:v>
                </c:pt>
                <c:pt idx="61">
                  <c:v>38473</c:v>
                </c:pt>
                <c:pt idx="62">
                  <c:v>38504</c:v>
                </c:pt>
                <c:pt idx="63">
                  <c:v>38534</c:v>
                </c:pt>
                <c:pt idx="64">
                  <c:v>38565</c:v>
                </c:pt>
                <c:pt idx="65">
                  <c:v>38596</c:v>
                </c:pt>
                <c:pt idx="66">
                  <c:v>38626</c:v>
                </c:pt>
                <c:pt idx="67">
                  <c:v>38657</c:v>
                </c:pt>
                <c:pt idx="68">
                  <c:v>38687</c:v>
                </c:pt>
                <c:pt idx="69">
                  <c:v>38718</c:v>
                </c:pt>
                <c:pt idx="70">
                  <c:v>38749</c:v>
                </c:pt>
                <c:pt idx="71">
                  <c:v>38777</c:v>
                </c:pt>
                <c:pt idx="72">
                  <c:v>38808</c:v>
                </c:pt>
                <c:pt idx="73">
                  <c:v>38838</c:v>
                </c:pt>
                <c:pt idx="74">
                  <c:v>38869</c:v>
                </c:pt>
                <c:pt idx="75">
                  <c:v>38899</c:v>
                </c:pt>
                <c:pt idx="76">
                  <c:v>38930</c:v>
                </c:pt>
                <c:pt idx="77">
                  <c:v>38961</c:v>
                </c:pt>
                <c:pt idx="78">
                  <c:v>38991</c:v>
                </c:pt>
                <c:pt idx="79">
                  <c:v>39022</c:v>
                </c:pt>
                <c:pt idx="80">
                  <c:v>39052</c:v>
                </c:pt>
                <c:pt idx="81">
                  <c:v>39083</c:v>
                </c:pt>
                <c:pt idx="82">
                  <c:v>39114</c:v>
                </c:pt>
                <c:pt idx="83">
                  <c:v>39142</c:v>
                </c:pt>
                <c:pt idx="84">
                  <c:v>39173</c:v>
                </c:pt>
                <c:pt idx="85">
                  <c:v>39203</c:v>
                </c:pt>
                <c:pt idx="86">
                  <c:v>39234</c:v>
                </c:pt>
                <c:pt idx="87">
                  <c:v>39264</c:v>
                </c:pt>
                <c:pt idx="88">
                  <c:v>39295</c:v>
                </c:pt>
                <c:pt idx="89">
                  <c:v>39326</c:v>
                </c:pt>
                <c:pt idx="90">
                  <c:v>39356</c:v>
                </c:pt>
                <c:pt idx="91">
                  <c:v>39387</c:v>
                </c:pt>
                <c:pt idx="92">
                  <c:v>39417</c:v>
                </c:pt>
                <c:pt idx="93">
                  <c:v>39448</c:v>
                </c:pt>
                <c:pt idx="94">
                  <c:v>39479</c:v>
                </c:pt>
                <c:pt idx="95">
                  <c:v>39508</c:v>
                </c:pt>
                <c:pt idx="96">
                  <c:v>39539</c:v>
                </c:pt>
                <c:pt idx="97">
                  <c:v>39569</c:v>
                </c:pt>
                <c:pt idx="98">
                  <c:v>39600</c:v>
                </c:pt>
                <c:pt idx="99">
                  <c:v>39630</c:v>
                </c:pt>
                <c:pt idx="100">
                  <c:v>39661</c:v>
                </c:pt>
                <c:pt idx="101">
                  <c:v>39692</c:v>
                </c:pt>
                <c:pt idx="102">
                  <c:v>39722</c:v>
                </c:pt>
                <c:pt idx="103">
                  <c:v>39753</c:v>
                </c:pt>
                <c:pt idx="104">
                  <c:v>39783</c:v>
                </c:pt>
                <c:pt idx="105">
                  <c:v>39814</c:v>
                </c:pt>
                <c:pt idx="106">
                  <c:v>39845</c:v>
                </c:pt>
                <c:pt idx="107">
                  <c:v>39873</c:v>
                </c:pt>
                <c:pt idx="108">
                  <c:v>39904</c:v>
                </c:pt>
                <c:pt idx="109">
                  <c:v>39934</c:v>
                </c:pt>
                <c:pt idx="110">
                  <c:v>39965</c:v>
                </c:pt>
                <c:pt idx="111">
                  <c:v>39995</c:v>
                </c:pt>
                <c:pt idx="112">
                  <c:v>40026</c:v>
                </c:pt>
                <c:pt idx="113">
                  <c:v>40057</c:v>
                </c:pt>
                <c:pt idx="114">
                  <c:v>40087</c:v>
                </c:pt>
                <c:pt idx="115">
                  <c:v>40118</c:v>
                </c:pt>
                <c:pt idx="116">
                  <c:v>40148</c:v>
                </c:pt>
                <c:pt idx="117">
                  <c:v>40179</c:v>
                </c:pt>
                <c:pt idx="118">
                  <c:v>40210</c:v>
                </c:pt>
                <c:pt idx="119">
                  <c:v>40238</c:v>
                </c:pt>
                <c:pt idx="120">
                  <c:v>40269</c:v>
                </c:pt>
                <c:pt idx="121">
                  <c:v>40299</c:v>
                </c:pt>
                <c:pt idx="122">
                  <c:v>40330</c:v>
                </c:pt>
                <c:pt idx="123">
                  <c:v>40360</c:v>
                </c:pt>
                <c:pt idx="124">
                  <c:v>40391</c:v>
                </c:pt>
                <c:pt idx="125">
                  <c:v>40422</c:v>
                </c:pt>
                <c:pt idx="126">
                  <c:v>40452</c:v>
                </c:pt>
                <c:pt idx="127">
                  <c:v>40483</c:v>
                </c:pt>
                <c:pt idx="128">
                  <c:v>40513</c:v>
                </c:pt>
                <c:pt idx="129">
                  <c:v>40544</c:v>
                </c:pt>
                <c:pt idx="130">
                  <c:v>40575</c:v>
                </c:pt>
                <c:pt idx="131">
                  <c:v>40603</c:v>
                </c:pt>
                <c:pt idx="132">
                  <c:v>40634</c:v>
                </c:pt>
                <c:pt idx="133">
                  <c:v>40664</c:v>
                </c:pt>
                <c:pt idx="134">
                  <c:v>40695</c:v>
                </c:pt>
                <c:pt idx="135">
                  <c:v>40725</c:v>
                </c:pt>
                <c:pt idx="136">
                  <c:v>40756</c:v>
                </c:pt>
                <c:pt idx="137">
                  <c:v>40787</c:v>
                </c:pt>
                <c:pt idx="138">
                  <c:v>40817</c:v>
                </c:pt>
                <c:pt idx="139">
                  <c:v>40848</c:v>
                </c:pt>
                <c:pt idx="140">
                  <c:v>40878</c:v>
                </c:pt>
                <c:pt idx="141">
                  <c:v>40909</c:v>
                </c:pt>
                <c:pt idx="142">
                  <c:v>40940</c:v>
                </c:pt>
                <c:pt idx="143">
                  <c:v>40969</c:v>
                </c:pt>
                <c:pt idx="144">
                  <c:v>41000</c:v>
                </c:pt>
                <c:pt idx="145">
                  <c:v>41030</c:v>
                </c:pt>
                <c:pt idx="146">
                  <c:v>41061</c:v>
                </c:pt>
                <c:pt idx="147">
                  <c:v>41091</c:v>
                </c:pt>
                <c:pt idx="148">
                  <c:v>41122</c:v>
                </c:pt>
                <c:pt idx="149">
                  <c:v>41153</c:v>
                </c:pt>
                <c:pt idx="150">
                  <c:v>41183</c:v>
                </c:pt>
                <c:pt idx="151">
                  <c:v>41214</c:v>
                </c:pt>
                <c:pt idx="152">
                  <c:v>41244</c:v>
                </c:pt>
                <c:pt idx="153">
                  <c:v>41275</c:v>
                </c:pt>
                <c:pt idx="154">
                  <c:v>41306</c:v>
                </c:pt>
                <c:pt idx="155">
                  <c:v>41334</c:v>
                </c:pt>
                <c:pt idx="156">
                  <c:v>41365</c:v>
                </c:pt>
                <c:pt idx="157">
                  <c:v>41395</c:v>
                </c:pt>
                <c:pt idx="158">
                  <c:v>41426</c:v>
                </c:pt>
                <c:pt idx="159">
                  <c:v>41456</c:v>
                </c:pt>
                <c:pt idx="160">
                  <c:v>41487</c:v>
                </c:pt>
                <c:pt idx="161">
                  <c:v>41518</c:v>
                </c:pt>
                <c:pt idx="162">
                  <c:v>41548</c:v>
                </c:pt>
                <c:pt idx="163">
                  <c:v>41579</c:v>
                </c:pt>
                <c:pt idx="164">
                  <c:v>41609</c:v>
                </c:pt>
                <c:pt idx="165">
                  <c:v>41640</c:v>
                </c:pt>
                <c:pt idx="166">
                  <c:v>41671</c:v>
                </c:pt>
                <c:pt idx="167">
                  <c:v>41699</c:v>
                </c:pt>
                <c:pt idx="168">
                  <c:v>41730</c:v>
                </c:pt>
                <c:pt idx="169">
                  <c:v>41760</c:v>
                </c:pt>
                <c:pt idx="170">
                  <c:v>41791</c:v>
                </c:pt>
                <c:pt idx="171">
                  <c:v>41821</c:v>
                </c:pt>
                <c:pt idx="172">
                  <c:v>41852</c:v>
                </c:pt>
                <c:pt idx="173">
                  <c:v>41883</c:v>
                </c:pt>
                <c:pt idx="174">
                  <c:v>41913</c:v>
                </c:pt>
                <c:pt idx="175">
                  <c:v>41944</c:v>
                </c:pt>
                <c:pt idx="176">
                  <c:v>41974</c:v>
                </c:pt>
                <c:pt idx="177">
                  <c:v>42005</c:v>
                </c:pt>
                <c:pt idx="178">
                  <c:v>42036</c:v>
                </c:pt>
                <c:pt idx="179">
                  <c:v>42064</c:v>
                </c:pt>
                <c:pt idx="180">
                  <c:v>42095</c:v>
                </c:pt>
              </c:numCache>
            </c:numRef>
          </c:cat>
          <c:val>
            <c:numRef>
              <c:f>Caged!$D$16:$D$198</c:f>
              <c:numCache>
                <c:formatCode>_(* #,##0.00_);_(* \(#,##0.00\);_(* "-"??_);_(@_)</c:formatCode>
                <c:ptCount val="183"/>
                <c:pt idx="0">
                  <c:v>226400</c:v>
                </c:pt>
                <c:pt idx="1">
                  <c:v>292055</c:v>
                </c:pt>
                <c:pt idx="2">
                  <c:v>376830</c:v>
                </c:pt>
                <c:pt idx="3">
                  <c:v>474615</c:v>
                </c:pt>
                <c:pt idx="4">
                  <c:v>540154</c:v>
                </c:pt>
                <c:pt idx="5">
                  <c:v>625625</c:v>
                </c:pt>
                <c:pt idx="6">
                  <c:v>623628</c:v>
                </c:pt>
                <c:pt idx="7">
                  <c:v>640264</c:v>
                </c:pt>
                <c:pt idx="8">
                  <c:v>657596</c:v>
                </c:pt>
                <c:pt idx="9">
                  <c:v>675194</c:v>
                </c:pt>
                <c:pt idx="10">
                  <c:v>667262</c:v>
                </c:pt>
                <c:pt idx="11">
                  <c:v>661799</c:v>
                </c:pt>
                <c:pt idx="12">
                  <c:v>676725</c:v>
                </c:pt>
                <c:pt idx="13">
                  <c:v>675786</c:v>
                </c:pt>
                <c:pt idx="14">
                  <c:v>641473</c:v>
                </c:pt>
                <c:pt idx="15">
                  <c:v>607017</c:v>
                </c:pt>
                <c:pt idx="16">
                  <c:v>575499</c:v>
                </c:pt>
                <c:pt idx="17">
                  <c:v>562849</c:v>
                </c:pt>
                <c:pt idx="18">
                  <c:v>624594</c:v>
                </c:pt>
                <c:pt idx="19">
                  <c:v>619213</c:v>
                </c:pt>
                <c:pt idx="20">
                  <c:v>591079</c:v>
                </c:pt>
                <c:pt idx="21">
                  <c:v>586511</c:v>
                </c:pt>
                <c:pt idx="22">
                  <c:v>588281</c:v>
                </c:pt>
                <c:pt idx="23">
                  <c:v>644057</c:v>
                </c:pt>
                <c:pt idx="24">
                  <c:v>679150</c:v>
                </c:pt>
                <c:pt idx="25">
                  <c:v>673065</c:v>
                </c:pt>
                <c:pt idx="26">
                  <c:v>697840</c:v>
                </c:pt>
                <c:pt idx="27">
                  <c:v>687681</c:v>
                </c:pt>
                <c:pt idx="28">
                  <c:v>718376</c:v>
                </c:pt>
                <c:pt idx="29">
                  <c:v>805660</c:v>
                </c:pt>
                <c:pt idx="30">
                  <c:v>764841</c:v>
                </c:pt>
                <c:pt idx="31">
                  <c:v>758005</c:v>
                </c:pt>
                <c:pt idx="32">
                  <c:v>762414</c:v>
                </c:pt>
                <c:pt idx="33">
                  <c:v>753671</c:v>
                </c:pt>
                <c:pt idx="34">
                  <c:v>755687</c:v>
                </c:pt>
                <c:pt idx="35">
                  <c:v>686688</c:v>
                </c:pt>
                <c:pt idx="36">
                  <c:v>665622</c:v>
                </c:pt>
                <c:pt idx="37">
                  <c:v>650122</c:v>
                </c:pt>
                <c:pt idx="38">
                  <c:v>642571</c:v>
                </c:pt>
                <c:pt idx="39">
                  <c:v>618577</c:v>
                </c:pt>
                <c:pt idx="40">
                  <c:v>620327</c:v>
                </c:pt>
                <c:pt idx="41">
                  <c:v>614780</c:v>
                </c:pt>
                <c:pt idx="42">
                  <c:v>649282</c:v>
                </c:pt>
                <c:pt idx="43">
                  <c:v>695837</c:v>
                </c:pt>
                <c:pt idx="44">
                  <c:v>645433</c:v>
                </c:pt>
                <c:pt idx="45">
                  <c:v>710054</c:v>
                </c:pt>
                <c:pt idx="46">
                  <c:v>765099</c:v>
                </c:pt>
                <c:pt idx="47">
                  <c:v>852050</c:v>
                </c:pt>
                <c:pt idx="48">
                  <c:v>885573</c:v>
                </c:pt>
                <c:pt idx="49">
                  <c:v>1037082</c:v>
                </c:pt>
                <c:pt idx="50">
                  <c:v>1119182</c:v>
                </c:pt>
                <c:pt idx="51">
                  <c:v>1283982</c:v>
                </c:pt>
                <c:pt idx="52">
                  <c:v>1433967</c:v>
                </c:pt>
                <c:pt idx="53">
                  <c:v>1471944</c:v>
                </c:pt>
                <c:pt idx="54">
                  <c:v>1531233</c:v>
                </c:pt>
                <c:pt idx="55">
                  <c:v>1575451</c:v>
                </c:pt>
                <c:pt idx="56">
                  <c:v>1523276</c:v>
                </c:pt>
                <c:pt idx="57">
                  <c:v>1539142</c:v>
                </c:pt>
                <c:pt idx="58">
                  <c:v>1473353</c:v>
                </c:pt>
                <c:pt idx="59">
                  <c:v>1468106</c:v>
                </c:pt>
                <c:pt idx="60">
                  <c:v>1546654</c:v>
                </c:pt>
                <c:pt idx="61">
                  <c:v>1467282</c:v>
                </c:pt>
                <c:pt idx="62">
                  <c:v>1454923</c:v>
                </c:pt>
                <c:pt idx="63">
                  <c:v>1370363</c:v>
                </c:pt>
                <c:pt idx="64">
                  <c:v>1276066</c:v>
                </c:pt>
                <c:pt idx="65">
                  <c:v>1265782</c:v>
                </c:pt>
                <c:pt idx="66">
                  <c:v>1253798</c:v>
                </c:pt>
                <c:pt idx="67">
                  <c:v>1188607</c:v>
                </c:pt>
                <c:pt idx="68">
                  <c:v>1253981</c:v>
                </c:pt>
                <c:pt idx="69">
                  <c:v>1224625</c:v>
                </c:pt>
                <c:pt idx="70">
                  <c:v>1327972</c:v>
                </c:pt>
                <c:pt idx="71">
                  <c:v>1301462</c:v>
                </c:pt>
                <c:pt idx="72">
                  <c:v>1265170</c:v>
                </c:pt>
                <c:pt idx="73">
                  <c:v>1251557</c:v>
                </c:pt>
                <c:pt idx="74">
                  <c:v>1211476</c:v>
                </c:pt>
                <c:pt idx="75">
                  <c:v>1248360</c:v>
                </c:pt>
                <c:pt idx="76">
                  <c:v>1241815</c:v>
                </c:pt>
                <c:pt idx="77">
                  <c:v>1229092</c:v>
                </c:pt>
                <c:pt idx="78">
                  <c:v>1240712</c:v>
                </c:pt>
                <c:pt idx="79">
                  <c:v>1259460</c:v>
                </c:pt>
                <c:pt idx="80">
                  <c:v>1228686</c:v>
                </c:pt>
                <c:pt idx="81">
                  <c:v>1247538</c:v>
                </c:pt>
                <c:pt idx="82">
                  <c:v>1218925</c:v>
                </c:pt>
                <c:pt idx="83">
                  <c:v>1288611</c:v>
                </c:pt>
                <c:pt idx="84">
                  <c:v>1360799</c:v>
                </c:pt>
                <c:pt idx="85">
                  <c:v>1374179</c:v>
                </c:pt>
                <c:pt idx="86">
                  <c:v>1400391</c:v>
                </c:pt>
                <c:pt idx="87">
                  <c:v>1373026</c:v>
                </c:pt>
                <c:pt idx="88">
                  <c:v>1377440</c:v>
                </c:pt>
                <c:pt idx="89">
                  <c:v>1451873</c:v>
                </c:pt>
                <c:pt idx="90">
                  <c:v>1527338</c:v>
                </c:pt>
                <c:pt idx="91">
                  <c:v>1619313</c:v>
                </c:pt>
                <c:pt idx="92">
                  <c:v>1617392</c:v>
                </c:pt>
                <c:pt idx="93">
                  <c:v>1654845</c:v>
                </c:pt>
                <c:pt idx="94">
                  <c:v>1711789</c:v>
                </c:pt>
                <c:pt idx="95">
                  <c:v>1772204</c:v>
                </c:pt>
                <c:pt idx="96">
                  <c:v>1764735</c:v>
                </c:pt>
                <c:pt idx="97">
                  <c:v>1755502</c:v>
                </c:pt>
                <c:pt idx="98">
                  <c:v>1883277</c:v>
                </c:pt>
                <c:pt idx="99">
                  <c:v>1959503</c:v>
                </c:pt>
                <c:pt idx="100">
                  <c:v>2065297</c:v>
                </c:pt>
                <c:pt idx="101">
                  <c:v>2096970</c:v>
                </c:pt>
                <c:pt idx="102">
                  <c:v>1953111</c:v>
                </c:pt>
                <c:pt idx="103">
                  <c:v>1787736</c:v>
                </c:pt>
                <c:pt idx="104">
                  <c:v>1452204</c:v>
                </c:pt>
                <c:pt idx="105">
                  <c:v>1207535</c:v>
                </c:pt>
                <c:pt idx="106">
                  <c:v>1011751</c:v>
                </c:pt>
                <c:pt idx="107">
                  <c:v>840013</c:v>
                </c:pt>
                <c:pt idx="108">
                  <c:v>651696</c:v>
                </c:pt>
                <c:pt idx="109">
                  <c:v>580269</c:v>
                </c:pt>
                <c:pt idx="110">
                  <c:v>390322</c:v>
                </c:pt>
                <c:pt idx="111">
                  <c:v>325506</c:v>
                </c:pt>
                <c:pt idx="112">
                  <c:v>328509</c:v>
                </c:pt>
                <c:pt idx="113">
                  <c:v>298285</c:v>
                </c:pt>
                <c:pt idx="114">
                  <c:v>467840</c:v>
                </c:pt>
                <c:pt idx="115">
                  <c:v>755356</c:v>
                </c:pt>
                <c:pt idx="116">
                  <c:v>995110</c:v>
                </c:pt>
                <c:pt idx="117">
                  <c:v>1278277</c:v>
                </c:pt>
                <c:pt idx="118">
                  <c:v>1478523</c:v>
                </c:pt>
                <c:pt idx="119">
                  <c:v>1710120</c:v>
                </c:pt>
                <c:pt idx="120">
                  <c:v>1908983</c:v>
                </c:pt>
                <c:pt idx="121">
                  <c:v>2075467</c:v>
                </c:pt>
                <c:pt idx="122">
                  <c:v>2168924</c:v>
                </c:pt>
                <c:pt idx="123">
                  <c:v>2212318</c:v>
                </c:pt>
                <c:pt idx="124">
                  <c:v>2269607</c:v>
                </c:pt>
                <c:pt idx="125">
                  <c:v>2263865</c:v>
                </c:pt>
                <c:pt idx="126">
                  <c:v>2237713</c:v>
                </c:pt>
                <c:pt idx="127">
                  <c:v>2129265</c:v>
                </c:pt>
                <c:pt idx="128">
                  <c:v>2136947</c:v>
                </c:pt>
                <c:pt idx="129">
                  <c:v>2107619</c:v>
                </c:pt>
                <c:pt idx="130">
                  <c:v>2178993</c:v>
                </c:pt>
                <c:pt idx="131">
                  <c:v>2005253</c:v>
                </c:pt>
                <c:pt idx="132">
                  <c:v>1972410</c:v>
                </c:pt>
                <c:pt idx="133">
                  <c:v>1926436</c:v>
                </c:pt>
                <c:pt idx="134">
                  <c:v>1928877</c:v>
                </c:pt>
                <c:pt idx="135">
                  <c:v>1887644</c:v>
                </c:pt>
                <c:pt idx="136">
                  <c:v>1778675</c:v>
                </c:pt>
                <c:pt idx="137">
                  <c:v>1740878</c:v>
                </c:pt>
                <c:pt idx="138">
                  <c:v>1662217</c:v>
                </c:pt>
                <c:pt idx="139">
                  <c:v>1566705</c:v>
                </c:pt>
                <c:pt idx="140">
                  <c:v>1566043</c:v>
                </c:pt>
                <c:pt idx="141">
                  <c:v>1532847</c:v>
                </c:pt>
                <c:pt idx="142">
                  <c:v>1402648</c:v>
                </c:pt>
                <c:pt idx="143">
                  <c:v>1421719</c:v>
                </c:pt>
                <c:pt idx="144">
                  <c:v>1366468</c:v>
                </c:pt>
                <c:pt idx="145">
                  <c:v>1254080</c:v>
                </c:pt>
                <c:pt idx="146">
                  <c:v>1159127</c:v>
                </c:pt>
                <c:pt idx="147">
                  <c:v>1161060</c:v>
                </c:pt>
                <c:pt idx="148">
                  <c:v>1071552</c:v>
                </c:pt>
                <c:pt idx="149">
                  <c:v>1012808</c:v>
                </c:pt>
                <c:pt idx="150">
                  <c:v>953653</c:v>
                </c:pt>
                <c:pt idx="151">
                  <c:v>957013</c:v>
                </c:pt>
                <c:pt idx="152">
                  <c:v>868241</c:v>
                </c:pt>
                <c:pt idx="153">
                  <c:v>778246</c:v>
                </c:pt>
                <c:pt idx="154">
                  <c:v>751092</c:v>
                </c:pt>
                <c:pt idx="155">
                  <c:v>751796</c:v>
                </c:pt>
                <c:pt idx="156">
                  <c:v>731735</c:v>
                </c:pt>
                <c:pt idx="157">
                  <c:v>664084</c:v>
                </c:pt>
                <c:pt idx="158">
                  <c:v>667480</c:v>
                </c:pt>
                <c:pt idx="159">
                  <c:v>566447</c:v>
                </c:pt>
                <c:pt idx="160">
                  <c:v>593157</c:v>
                </c:pt>
                <c:pt idx="161">
                  <c:v>653891</c:v>
                </c:pt>
                <c:pt idx="162">
                  <c:v>681796</c:v>
                </c:pt>
                <c:pt idx="163">
                  <c:v>683187</c:v>
                </c:pt>
                <c:pt idx="164">
                  <c:v>730687</c:v>
                </c:pt>
                <c:pt idx="165">
                  <c:v>731382</c:v>
                </c:pt>
                <c:pt idx="166">
                  <c:v>868759</c:v>
                </c:pt>
                <c:pt idx="167">
                  <c:v>769426</c:v>
                </c:pt>
                <c:pt idx="168">
                  <c:v>677897</c:v>
                </c:pt>
                <c:pt idx="169">
                  <c:v>664705</c:v>
                </c:pt>
                <c:pt idx="170">
                  <c:v>566232</c:v>
                </c:pt>
                <c:pt idx="171">
                  <c:v>536565</c:v>
                </c:pt>
                <c:pt idx="172">
                  <c:v>510342</c:v>
                </c:pt>
                <c:pt idx="173">
                  <c:v>423059</c:v>
                </c:pt>
                <c:pt idx="174">
                  <c:v>297883</c:v>
                </c:pt>
                <c:pt idx="175">
                  <c:v>258778</c:v>
                </c:pt>
                <c:pt idx="176">
                  <c:v>152714</c:v>
                </c:pt>
                <c:pt idx="177">
                  <c:v>41345</c:v>
                </c:pt>
                <c:pt idx="178">
                  <c:v>-221893</c:v>
                </c:pt>
                <c:pt idx="179">
                  <c:v>-321112</c:v>
                </c:pt>
                <c:pt idx="180">
                  <c:v>-477776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838144"/>
        <c:axId val="249838704"/>
      </c:lineChart>
      <c:dateAx>
        <c:axId val="24983814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249838704"/>
        <c:crosses val="autoZero"/>
        <c:auto val="0"/>
        <c:lblOffset val="100"/>
        <c:baseTimeUnit val="months"/>
      </c:dateAx>
      <c:valAx>
        <c:axId val="249838704"/>
        <c:scaling>
          <c:orientation val="minMax"/>
          <c:max val="2500000"/>
          <c:min val="-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Lato"/>
                <a:ea typeface="Lato"/>
                <a:cs typeface="Lato"/>
              </a:defRPr>
            </a:pPr>
            <a:endParaRPr lang="pt-BR"/>
          </a:p>
        </c:txPr>
        <c:crossAx val="249838144"/>
        <c:crosses val="autoZero"/>
        <c:crossBetween val="between"/>
      </c:valAx>
      <c:dateAx>
        <c:axId val="251723776"/>
        <c:scaling>
          <c:orientation val="minMax"/>
        </c:scaling>
        <c:delete val="1"/>
        <c:axPos val="b"/>
        <c:numFmt formatCode="[$-416]mmm\-yy;@" sourceLinked="1"/>
        <c:majorTickMark val="out"/>
        <c:minorTickMark val="none"/>
        <c:tickLblPos val="nextTo"/>
        <c:crossAx val="251724336"/>
        <c:crosses val="autoZero"/>
        <c:auto val="1"/>
        <c:lblOffset val="100"/>
        <c:baseTimeUnit val="months"/>
      </c:dateAx>
      <c:valAx>
        <c:axId val="251724336"/>
        <c:scaling>
          <c:orientation val="minMax"/>
          <c:max val="800000"/>
        </c:scaling>
        <c:delete val="0"/>
        <c:axPos val="r"/>
        <c:numFmt formatCode="0" sourceLinked="1"/>
        <c:majorTickMark val="out"/>
        <c:minorTickMark val="none"/>
        <c:tickLblPos val="nextTo"/>
        <c:crossAx val="251723776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1342753033592697E-2"/>
          <c:y val="0.88484245689384522"/>
          <c:w val="0.77247503068590428"/>
          <c:h val="9.601878712529354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Lato"/>
              <a:ea typeface="Lato"/>
              <a:cs typeface="Lato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Lato"/>
          <a:ea typeface="Lato"/>
          <a:cs typeface="Lato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25771"/>
                </a:solidFill>
              </a:defRPr>
            </a:pPr>
            <a:r>
              <a:rPr lang="pt-BR" sz="1600">
                <a:solidFill>
                  <a:srgbClr val="025771"/>
                </a:solidFill>
              </a:rPr>
              <a:t>Taxa</a:t>
            </a:r>
            <a:r>
              <a:rPr lang="pt-BR" sz="1600" baseline="0">
                <a:solidFill>
                  <a:srgbClr val="025771"/>
                </a:solidFill>
              </a:rPr>
              <a:t> de desemprego</a:t>
            </a:r>
            <a:endParaRPr lang="pt-BR" sz="1600">
              <a:solidFill>
                <a:srgbClr val="025771"/>
              </a:solidFill>
            </a:endParaRPr>
          </a:p>
        </c:rich>
      </c:tx>
      <c:layout>
        <c:manualLayout>
          <c:xMode val="edge"/>
          <c:yMode val="edge"/>
          <c:x val="0.302521694737177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916666666666667E-2"/>
          <c:y val="0.10792624802496703"/>
          <c:w val="0.84732561258012307"/>
          <c:h val="0.7977780389391624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25771"/>
              </a:solidFill>
            </a:ln>
          </c:spPr>
          <c:marker>
            <c:symbol val="none"/>
          </c:marker>
          <c:dLbls>
            <c:dLbl>
              <c:idx val="157"/>
              <c:layout>
                <c:manualLayout>
                  <c:x val="-2.6536927997086394E-2"/>
                  <c:y val="-6.8685666374997206E-2"/>
                </c:manualLayout>
              </c:layout>
              <c:spPr>
                <a:ln>
                  <a:solidFill>
                    <a:srgbClr val="02577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0.11871510206377901"/>
                      <c:h val="9.3111223090985878E-2"/>
                    </c:manualLayout>
                  </c15:layout>
                </c:ext>
              </c:extLst>
            </c:dLbl>
            <c:spPr>
              <a:noFill/>
              <a:ln>
                <a:solidFill>
                  <a:srgbClr val="025771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Original!$A$5:$A$164</c:f>
              <c:numCache>
                <c:formatCode>mmm\-yy</c:formatCode>
                <c:ptCount val="160"/>
                <c:pt idx="0">
                  <c:v>37316</c:v>
                </c:pt>
                <c:pt idx="1">
                  <c:v>37347</c:v>
                </c:pt>
                <c:pt idx="2">
                  <c:v>37377</c:v>
                </c:pt>
                <c:pt idx="3">
                  <c:v>37408</c:v>
                </c:pt>
                <c:pt idx="4">
                  <c:v>37438</c:v>
                </c:pt>
                <c:pt idx="5">
                  <c:v>37469</c:v>
                </c:pt>
                <c:pt idx="6">
                  <c:v>37500</c:v>
                </c:pt>
                <c:pt idx="7">
                  <c:v>37530</c:v>
                </c:pt>
                <c:pt idx="8">
                  <c:v>37561</c:v>
                </c:pt>
                <c:pt idx="9">
                  <c:v>37591</c:v>
                </c:pt>
                <c:pt idx="10">
                  <c:v>37622</c:v>
                </c:pt>
                <c:pt idx="11">
                  <c:v>37653</c:v>
                </c:pt>
                <c:pt idx="12">
                  <c:v>37681</c:v>
                </c:pt>
                <c:pt idx="13">
                  <c:v>37712</c:v>
                </c:pt>
                <c:pt idx="14">
                  <c:v>37742</c:v>
                </c:pt>
                <c:pt idx="15">
                  <c:v>37773</c:v>
                </c:pt>
                <c:pt idx="16">
                  <c:v>37803</c:v>
                </c:pt>
                <c:pt idx="17">
                  <c:v>37834</c:v>
                </c:pt>
                <c:pt idx="18">
                  <c:v>37865</c:v>
                </c:pt>
                <c:pt idx="19">
                  <c:v>37895</c:v>
                </c:pt>
                <c:pt idx="20">
                  <c:v>37926</c:v>
                </c:pt>
                <c:pt idx="21">
                  <c:v>37956</c:v>
                </c:pt>
                <c:pt idx="22">
                  <c:v>37987</c:v>
                </c:pt>
                <c:pt idx="23">
                  <c:v>38018</c:v>
                </c:pt>
                <c:pt idx="24">
                  <c:v>38047</c:v>
                </c:pt>
                <c:pt idx="25">
                  <c:v>38078</c:v>
                </c:pt>
                <c:pt idx="26">
                  <c:v>38108</c:v>
                </c:pt>
                <c:pt idx="27">
                  <c:v>38139</c:v>
                </c:pt>
                <c:pt idx="28">
                  <c:v>38169</c:v>
                </c:pt>
                <c:pt idx="29">
                  <c:v>38200</c:v>
                </c:pt>
                <c:pt idx="30">
                  <c:v>38231</c:v>
                </c:pt>
                <c:pt idx="31">
                  <c:v>38261</c:v>
                </c:pt>
                <c:pt idx="32">
                  <c:v>38292</c:v>
                </c:pt>
                <c:pt idx="33">
                  <c:v>38322</c:v>
                </c:pt>
                <c:pt idx="34">
                  <c:v>38353</c:v>
                </c:pt>
                <c:pt idx="35">
                  <c:v>38384</c:v>
                </c:pt>
                <c:pt idx="36">
                  <c:v>38412</c:v>
                </c:pt>
                <c:pt idx="37">
                  <c:v>38443</c:v>
                </c:pt>
                <c:pt idx="38">
                  <c:v>38473</c:v>
                </c:pt>
                <c:pt idx="39">
                  <c:v>38504</c:v>
                </c:pt>
                <c:pt idx="40">
                  <c:v>38534</c:v>
                </c:pt>
                <c:pt idx="41">
                  <c:v>38565</c:v>
                </c:pt>
                <c:pt idx="42">
                  <c:v>38596</c:v>
                </c:pt>
                <c:pt idx="43">
                  <c:v>38626</c:v>
                </c:pt>
                <c:pt idx="44">
                  <c:v>38657</c:v>
                </c:pt>
                <c:pt idx="45">
                  <c:v>38687</c:v>
                </c:pt>
                <c:pt idx="46">
                  <c:v>38718</c:v>
                </c:pt>
                <c:pt idx="47">
                  <c:v>38749</c:v>
                </c:pt>
                <c:pt idx="48">
                  <c:v>38777</c:v>
                </c:pt>
                <c:pt idx="49">
                  <c:v>38808</c:v>
                </c:pt>
                <c:pt idx="50">
                  <c:v>38838</c:v>
                </c:pt>
                <c:pt idx="51">
                  <c:v>38869</c:v>
                </c:pt>
                <c:pt idx="52">
                  <c:v>38899</c:v>
                </c:pt>
                <c:pt idx="53">
                  <c:v>38930</c:v>
                </c:pt>
                <c:pt idx="54">
                  <c:v>38961</c:v>
                </c:pt>
                <c:pt idx="55">
                  <c:v>38991</c:v>
                </c:pt>
                <c:pt idx="56">
                  <c:v>39022</c:v>
                </c:pt>
                <c:pt idx="57">
                  <c:v>39052</c:v>
                </c:pt>
                <c:pt idx="58">
                  <c:v>39083</c:v>
                </c:pt>
                <c:pt idx="59">
                  <c:v>39114</c:v>
                </c:pt>
                <c:pt idx="60">
                  <c:v>39142</c:v>
                </c:pt>
                <c:pt idx="61">
                  <c:v>39173</c:v>
                </c:pt>
                <c:pt idx="62">
                  <c:v>39203</c:v>
                </c:pt>
                <c:pt idx="63">
                  <c:v>39234</c:v>
                </c:pt>
                <c:pt idx="64">
                  <c:v>39264</c:v>
                </c:pt>
                <c:pt idx="65">
                  <c:v>39295</c:v>
                </c:pt>
                <c:pt idx="66">
                  <c:v>39326</c:v>
                </c:pt>
                <c:pt idx="67">
                  <c:v>39356</c:v>
                </c:pt>
                <c:pt idx="68">
                  <c:v>39387</c:v>
                </c:pt>
                <c:pt idx="69">
                  <c:v>39417</c:v>
                </c:pt>
                <c:pt idx="70">
                  <c:v>39448</c:v>
                </c:pt>
                <c:pt idx="71">
                  <c:v>39479</c:v>
                </c:pt>
                <c:pt idx="72">
                  <c:v>39508</c:v>
                </c:pt>
                <c:pt idx="73">
                  <c:v>39539</c:v>
                </c:pt>
                <c:pt idx="74">
                  <c:v>39569</c:v>
                </c:pt>
                <c:pt idx="75">
                  <c:v>39600</c:v>
                </c:pt>
                <c:pt idx="76">
                  <c:v>39630</c:v>
                </c:pt>
                <c:pt idx="77">
                  <c:v>39661</c:v>
                </c:pt>
                <c:pt idx="78">
                  <c:v>39692</c:v>
                </c:pt>
                <c:pt idx="79">
                  <c:v>39722</c:v>
                </c:pt>
                <c:pt idx="80">
                  <c:v>39753</c:v>
                </c:pt>
                <c:pt idx="81">
                  <c:v>39783</c:v>
                </c:pt>
                <c:pt idx="82">
                  <c:v>39814</c:v>
                </c:pt>
                <c:pt idx="83">
                  <c:v>39845</c:v>
                </c:pt>
                <c:pt idx="84">
                  <c:v>39873</c:v>
                </c:pt>
                <c:pt idx="85">
                  <c:v>39904</c:v>
                </c:pt>
                <c:pt idx="86">
                  <c:v>39934</c:v>
                </c:pt>
                <c:pt idx="87">
                  <c:v>39965</c:v>
                </c:pt>
                <c:pt idx="88">
                  <c:v>39995</c:v>
                </c:pt>
                <c:pt idx="89">
                  <c:v>40026</c:v>
                </c:pt>
                <c:pt idx="90">
                  <c:v>40057</c:v>
                </c:pt>
                <c:pt idx="91">
                  <c:v>40087</c:v>
                </c:pt>
                <c:pt idx="92">
                  <c:v>40118</c:v>
                </c:pt>
                <c:pt idx="93">
                  <c:v>40148</c:v>
                </c:pt>
                <c:pt idx="94">
                  <c:v>40179</c:v>
                </c:pt>
                <c:pt idx="95">
                  <c:v>40210</c:v>
                </c:pt>
                <c:pt idx="96">
                  <c:v>40238</c:v>
                </c:pt>
                <c:pt idx="97">
                  <c:v>40269</c:v>
                </c:pt>
                <c:pt idx="98">
                  <c:v>40299</c:v>
                </c:pt>
                <c:pt idx="99">
                  <c:v>40330</c:v>
                </c:pt>
                <c:pt idx="100">
                  <c:v>40360</c:v>
                </c:pt>
                <c:pt idx="101">
                  <c:v>40391</c:v>
                </c:pt>
                <c:pt idx="102">
                  <c:v>40422</c:v>
                </c:pt>
                <c:pt idx="103">
                  <c:v>40452</c:v>
                </c:pt>
                <c:pt idx="104">
                  <c:v>40483</c:v>
                </c:pt>
                <c:pt idx="105">
                  <c:v>40513</c:v>
                </c:pt>
                <c:pt idx="106">
                  <c:v>40544</c:v>
                </c:pt>
                <c:pt idx="107">
                  <c:v>40575</c:v>
                </c:pt>
                <c:pt idx="108">
                  <c:v>40603</c:v>
                </c:pt>
                <c:pt idx="109">
                  <c:v>40634</c:v>
                </c:pt>
                <c:pt idx="110">
                  <c:v>40664</c:v>
                </c:pt>
                <c:pt idx="111">
                  <c:v>40695</c:v>
                </c:pt>
                <c:pt idx="112">
                  <c:v>40725</c:v>
                </c:pt>
                <c:pt idx="113">
                  <c:v>40756</c:v>
                </c:pt>
                <c:pt idx="114">
                  <c:v>40787</c:v>
                </c:pt>
                <c:pt idx="115">
                  <c:v>40817</c:v>
                </c:pt>
                <c:pt idx="116">
                  <c:v>40848</c:v>
                </c:pt>
                <c:pt idx="117">
                  <c:v>40878</c:v>
                </c:pt>
                <c:pt idx="118">
                  <c:v>40909</c:v>
                </c:pt>
                <c:pt idx="119">
                  <c:v>40940</c:v>
                </c:pt>
                <c:pt idx="120">
                  <c:v>40969</c:v>
                </c:pt>
                <c:pt idx="121">
                  <c:v>41000</c:v>
                </c:pt>
                <c:pt idx="122">
                  <c:v>41030</c:v>
                </c:pt>
                <c:pt idx="123">
                  <c:v>41061</c:v>
                </c:pt>
                <c:pt idx="124">
                  <c:v>41091</c:v>
                </c:pt>
                <c:pt idx="125">
                  <c:v>41122</c:v>
                </c:pt>
                <c:pt idx="126">
                  <c:v>41153</c:v>
                </c:pt>
                <c:pt idx="127">
                  <c:v>41183</c:v>
                </c:pt>
                <c:pt idx="128">
                  <c:v>41214</c:v>
                </c:pt>
                <c:pt idx="129">
                  <c:v>41244</c:v>
                </c:pt>
                <c:pt idx="130">
                  <c:v>41275</c:v>
                </c:pt>
                <c:pt idx="131">
                  <c:v>41306</c:v>
                </c:pt>
                <c:pt idx="132">
                  <c:v>41334</c:v>
                </c:pt>
                <c:pt idx="133">
                  <c:v>41365</c:v>
                </c:pt>
                <c:pt idx="134">
                  <c:v>41395</c:v>
                </c:pt>
                <c:pt idx="135">
                  <c:v>41426</c:v>
                </c:pt>
                <c:pt idx="136">
                  <c:v>41456</c:v>
                </c:pt>
                <c:pt idx="137">
                  <c:v>41487</c:v>
                </c:pt>
                <c:pt idx="138">
                  <c:v>41518</c:v>
                </c:pt>
                <c:pt idx="139">
                  <c:v>41548</c:v>
                </c:pt>
                <c:pt idx="140">
                  <c:v>41579</c:v>
                </c:pt>
                <c:pt idx="141">
                  <c:v>41609</c:v>
                </c:pt>
                <c:pt idx="142">
                  <c:v>41640</c:v>
                </c:pt>
                <c:pt idx="143">
                  <c:v>41671</c:v>
                </c:pt>
                <c:pt idx="144">
                  <c:v>41699</c:v>
                </c:pt>
                <c:pt idx="145">
                  <c:v>41730</c:v>
                </c:pt>
                <c:pt idx="146">
                  <c:v>41760</c:v>
                </c:pt>
                <c:pt idx="147">
                  <c:v>41791</c:v>
                </c:pt>
                <c:pt idx="148">
                  <c:v>41821</c:v>
                </c:pt>
                <c:pt idx="149">
                  <c:v>41852</c:v>
                </c:pt>
                <c:pt idx="150">
                  <c:v>41883</c:v>
                </c:pt>
                <c:pt idx="151">
                  <c:v>41913</c:v>
                </c:pt>
                <c:pt idx="152">
                  <c:v>41944</c:v>
                </c:pt>
                <c:pt idx="153">
                  <c:v>41974</c:v>
                </c:pt>
                <c:pt idx="154">
                  <c:v>42005</c:v>
                </c:pt>
                <c:pt idx="155">
                  <c:v>42036</c:v>
                </c:pt>
                <c:pt idx="156">
                  <c:v>42064</c:v>
                </c:pt>
                <c:pt idx="157">
                  <c:v>42095</c:v>
                </c:pt>
              </c:numCache>
            </c:numRef>
          </c:cat>
          <c:val>
            <c:numRef>
              <c:f>Original!$B$5:$B$164</c:f>
              <c:numCache>
                <c:formatCode>0.0%</c:formatCode>
                <c:ptCount val="160"/>
                <c:pt idx="0">
                  <c:v>0.12931659884927327</c:v>
                </c:pt>
                <c:pt idx="1">
                  <c:v>0.12516996515654544</c:v>
                </c:pt>
                <c:pt idx="2">
                  <c:v>0.11884727520212321</c:v>
                </c:pt>
                <c:pt idx="3">
                  <c:v>0.11578470548429574</c:v>
                </c:pt>
                <c:pt idx="4">
                  <c:v>0.1186697805687715</c:v>
                </c:pt>
                <c:pt idx="5">
                  <c:v>0.11728316871784304</c:v>
                </c:pt>
                <c:pt idx="6">
                  <c:v>0.11491289695747163</c:v>
                </c:pt>
                <c:pt idx="7">
                  <c:v>0.11176646689293489</c:v>
                </c:pt>
                <c:pt idx="8">
                  <c:v>0.10910147746911171</c:v>
                </c:pt>
                <c:pt idx="9">
                  <c:v>0.10505333169867545</c:v>
                </c:pt>
                <c:pt idx="10">
                  <c:v>0.11180249644553371</c:v>
                </c:pt>
                <c:pt idx="11">
                  <c:v>0.11595310419444764</c:v>
                </c:pt>
                <c:pt idx="12">
                  <c:v>0.12129863327247908</c:v>
                </c:pt>
                <c:pt idx="13">
                  <c:v>0.12454767111556302</c:v>
                </c:pt>
                <c:pt idx="14">
                  <c:v>0.12868410193597385</c:v>
                </c:pt>
                <c:pt idx="15">
                  <c:v>0.13001055559108599</c:v>
                </c:pt>
                <c:pt idx="16">
                  <c:v>0.12786788354934051</c:v>
                </c:pt>
                <c:pt idx="17">
                  <c:v>0.13055327543976009</c:v>
                </c:pt>
                <c:pt idx="18">
                  <c:v>0.12969285889056875</c:v>
                </c:pt>
                <c:pt idx="19">
                  <c:v>0.12950127348365431</c:v>
                </c:pt>
                <c:pt idx="20">
                  <c:v>0.12185511145369314</c:v>
                </c:pt>
                <c:pt idx="21">
                  <c:v>0.10886101517694034</c:v>
                </c:pt>
                <c:pt idx="22">
                  <c:v>0.11686588635444752</c:v>
                </c:pt>
                <c:pt idx="23">
                  <c:v>0.1202204689263642</c:v>
                </c:pt>
                <c:pt idx="24">
                  <c:v>0.12809633864242886</c:v>
                </c:pt>
                <c:pt idx="25">
                  <c:v>0.13079638753840594</c:v>
                </c:pt>
                <c:pt idx="26">
                  <c:v>0.12229429426139045</c:v>
                </c:pt>
                <c:pt idx="27">
                  <c:v>0.11734833867454861</c:v>
                </c:pt>
                <c:pt idx="28">
                  <c:v>0.11219608506745252</c:v>
                </c:pt>
                <c:pt idx="29">
                  <c:v>0.11395296036096936</c:v>
                </c:pt>
                <c:pt idx="30">
                  <c:v>0.10923427088833219</c:v>
                </c:pt>
                <c:pt idx="31">
                  <c:v>0.1050628072903864</c:v>
                </c:pt>
                <c:pt idx="32">
                  <c:v>0.10669072648504374</c:v>
                </c:pt>
                <c:pt idx="33">
                  <c:v>9.6274657730794522E-2</c:v>
                </c:pt>
                <c:pt idx="34">
                  <c:v>0.10187158865189548</c:v>
                </c:pt>
                <c:pt idx="35">
                  <c:v>0.10667074272979195</c:v>
                </c:pt>
                <c:pt idx="36">
                  <c:v>0.1086076852820738</c:v>
                </c:pt>
                <c:pt idx="37">
                  <c:v>0.10807121658159424</c:v>
                </c:pt>
                <c:pt idx="38">
                  <c:v>0.10198215345952767</c:v>
                </c:pt>
                <c:pt idx="39">
                  <c:v>9.398423907822627E-2</c:v>
                </c:pt>
                <c:pt idx="40">
                  <c:v>9.4608828765209527E-2</c:v>
                </c:pt>
                <c:pt idx="41">
                  <c:v>9.4411124388646128E-2</c:v>
                </c:pt>
                <c:pt idx="42">
                  <c:v>9.6725520229574397E-2</c:v>
                </c:pt>
                <c:pt idx="43">
                  <c:v>9.6381849796507241E-2</c:v>
                </c:pt>
                <c:pt idx="44">
                  <c:v>9.6151250602538665E-2</c:v>
                </c:pt>
                <c:pt idx="45">
                  <c:v>8.382163162905916E-2</c:v>
                </c:pt>
                <c:pt idx="46">
                  <c:v>9.2850431609757325E-2</c:v>
                </c:pt>
                <c:pt idx="47">
                  <c:v>0.10093001912095002</c:v>
                </c:pt>
                <c:pt idx="48">
                  <c:v>0.1042483582163771</c:v>
                </c:pt>
                <c:pt idx="49">
                  <c:v>0.10397768254696939</c:v>
                </c:pt>
                <c:pt idx="50">
                  <c:v>0.10195238203708627</c:v>
                </c:pt>
                <c:pt idx="51">
                  <c:v>0.10432701202663446</c:v>
                </c:pt>
                <c:pt idx="52">
                  <c:v>0.10752891102047439</c:v>
                </c:pt>
                <c:pt idx="53">
                  <c:v>0.10608256510364686</c:v>
                </c:pt>
                <c:pt idx="54">
                  <c:v>9.9974424817512245E-2</c:v>
                </c:pt>
                <c:pt idx="55">
                  <c:v>9.8256397110823582E-2</c:v>
                </c:pt>
                <c:pt idx="56">
                  <c:v>9.5601397491730064E-2</c:v>
                </c:pt>
                <c:pt idx="57">
                  <c:v>8.3859012953173578E-2</c:v>
                </c:pt>
                <c:pt idx="58">
                  <c:v>9.2990815338475363E-2</c:v>
                </c:pt>
                <c:pt idx="59">
                  <c:v>9.8792904745540408E-2</c:v>
                </c:pt>
                <c:pt idx="60">
                  <c:v>0.10168440564716801</c:v>
                </c:pt>
                <c:pt idx="61">
                  <c:v>0.10164683549814278</c:v>
                </c:pt>
                <c:pt idx="62">
                  <c:v>0.10164595294368943</c:v>
                </c:pt>
                <c:pt idx="63">
                  <c:v>9.7030871544993805E-2</c:v>
                </c:pt>
                <c:pt idx="64">
                  <c:v>9.4910927578704382E-2</c:v>
                </c:pt>
                <c:pt idx="65">
                  <c:v>9.5656405802212227E-2</c:v>
                </c:pt>
                <c:pt idx="66">
                  <c:v>9.0124437894377213E-2</c:v>
                </c:pt>
                <c:pt idx="67">
                  <c:v>8.711487609702967E-2</c:v>
                </c:pt>
                <c:pt idx="68">
                  <c:v>8.2584411948389225E-2</c:v>
                </c:pt>
                <c:pt idx="69">
                  <c:v>7.4501167236468074E-2</c:v>
                </c:pt>
                <c:pt idx="70">
                  <c:v>8.0002335335378524E-2</c:v>
                </c:pt>
                <c:pt idx="71">
                  <c:v>8.7047212359705015E-2</c:v>
                </c:pt>
                <c:pt idx="72">
                  <c:v>8.593245306453165E-2</c:v>
                </c:pt>
                <c:pt idx="73">
                  <c:v>8.5388284329865977E-2</c:v>
                </c:pt>
                <c:pt idx="74">
                  <c:v>7.924103962606055E-2</c:v>
                </c:pt>
                <c:pt idx="75">
                  <c:v>7.8637034832028468E-2</c:v>
                </c:pt>
                <c:pt idx="76">
                  <c:v>8.1253767303483396E-2</c:v>
                </c:pt>
                <c:pt idx="77">
                  <c:v>7.6154039007737789E-2</c:v>
                </c:pt>
                <c:pt idx="78">
                  <c:v>7.6663668783422803E-2</c:v>
                </c:pt>
                <c:pt idx="79">
                  <c:v>7.480088394658739E-2</c:v>
                </c:pt>
                <c:pt idx="80">
                  <c:v>7.5806037150722844E-2</c:v>
                </c:pt>
                <c:pt idx="81">
                  <c:v>6.7904292106104172E-2</c:v>
                </c:pt>
                <c:pt idx="82">
                  <c:v>8.2010503025432682E-2</c:v>
                </c:pt>
                <c:pt idx="83">
                  <c:v>8.4824685221355486E-2</c:v>
                </c:pt>
                <c:pt idx="84">
                  <c:v>9.0398220099848076E-2</c:v>
                </c:pt>
                <c:pt idx="85">
                  <c:v>8.9121127603457043E-2</c:v>
                </c:pt>
                <c:pt idx="86">
                  <c:v>8.8438430963489995E-2</c:v>
                </c:pt>
                <c:pt idx="87">
                  <c:v>8.1127038522552625E-2</c:v>
                </c:pt>
                <c:pt idx="88">
                  <c:v>7.9942646263780254E-2</c:v>
                </c:pt>
                <c:pt idx="89">
                  <c:v>8.0966767138543574E-2</c:v>
                </c:pt>
                <c:pt idx="90">
                  <c:v>7.7145096841865116E-2</c:v>
                </c:pt>
                <c:pt idx="91">
                  <c:v>7.5388662110771873E-2</c:v>
                </c:pt>
                <c:pt idx="92">
                  <c:v>7.3502712476853263E-2</c:v>
                </c:pt>
                <c:pt idx="93">
                  <c:v>6.7996985159403653E-2</c:v>
                </c:pt>
                <c:pt idx="94">
                  <c:v>7.2420591518808239E-2</c:v>
                </c:pt>
                <c:pt idx="95">
                  <c:v>7.3606836618762855E-2</c:v>
                </c:pt>
                <c:pt idx="96">
                  <c:v>7.5976201324618672E-2</c:v>
                </c:pt>
                <c:pt idx="97">
                  <c:v>7.2666355521719156E-2</c:v>
                </c:pt>
                <c:pt idx="98">
                  <c:v>7.4614698962752662E-2</c:v>
                </c:pt>
                <c:pt idx="99">
                  <c:v>7.002831232214464E-2</c:v>
                </c:pt>
                <c:pt idx="100">
                  <c:v>6.9460578678908647E-2</c:v>
                </c:pt>
                <c:pt idx="101">
                  <c:v>6.742421995441765E-2</c:v>
                </c:pt>
                <c:pt idx="102">
                  <c:v>6.2281195685566393E-2</c:v>
                </c:pt>
                <c:pt idx="103">
                  <c:v>6.0707573279277144E-2</c:v>
                </c:pt>
                <c:pt idx="104">
                  <c:v>5.721884745722193E-2</c:v>
                </c:pt>
                <c:pt idx="105">
                  <c:v>5.2792642797324631E-2</c:v>
                </c:pt>
                <c:pt idx="106">
                  <c:v>6.0541589011524663E-2</c:v>
                </c:pt>
                <c:pt idx="107">
                  <c:v>6.3657584644941118E-2</c:v>
                </c:pt>
                <c:pt idx="108">
                  <c:v>6.4578373005043321E-2</c:v>
                </c:pt>
                <c:pt idx="109">
                  <c:v>6.4431513395242168E-2</c:v>
                </c:pt>
                <c:pt idx="110">
                  <c:v>6.3531299499735169E-2</c:v>
                </c:pt>
                <c:pt idx="111">
                  <c:v>6.1835612927858219E-2</c:v>
                </c:pt>
                <c:pt idx="112">
                  <c:v>6.0372898910449092E-2</c:v>
                </c:pt>
                <c:pt idx="113">
                  <c:v>5.9853473393192483E-2</c:v>
                </c:pt>
                <c:pt idx="114">
                  <c:v>6.0187775050818057E-2</c:v>
                </c:pt>
                <c:pt idx="115">
                  <c:v>5.753859856939348E-2</c:v>
                </c:pt>
                <c:pt idx="116">
                  <c:v>5.1978989445306607E-2</c:v>
                </c:pt>
                <c:pt idx="117">
                  <c:v>4.7477426024394746E-2</c:v>
                </c:pt>
                <c:pt idx="118">
                  <c:v>5.5096946664109886E-2</c:v>
                </c:pt>
                <c:pt idx="119">
                  <c:v>5.7458484082568886E-2</c:v>
                </c:pt>
                <c:pt idx="120">
                  <c:v>6.2132144696975929E-2</c:v>
                </c:pt>
                <c:pt idx="121">
                  <c:v>6.0488522652596279E-2</c:v>
                </c:pt>
                <c:pt idx="122">
                  <c:v>5.7969641735791166E-2</c:v>
                </c:pt>
                <c:pt idx="123">
                  <c:v>5.8561314292955739E-2</c:v>
                </c:pt>
                <c:pt idx="124">
                  <c:v>5.3920264597742684E-2</c:v>
                </c:pt>
                <c:pt idx="125">
                  <c:v>5.3115501187455963E-2</c:v>
                </c:pt>
                <c:pt idx="126">
                  <c:v>5.412833509669774E-2</c:v>
                </c:pt>
                <c:pt idx="127">
                  <c:v>5.3237695865900422E-2</c:v>
                </c:pt>
                <c:pt idx="128">
                  <c:v>4.897158789908846E-2</c:v>
                </c:pt>
                <c:pt idx="129">
                  <c:v>4.6223634248625571E-2</c:v>
                </c:pt>
                <c:pt idx="130">
                  <c:v>5.4370381762328994E-2</c:v>
                </c:pt>
                <c:pt idx="131">
                  <c:v>5.5742670113438121E-2</c:v>
                </c:pt>
                <c:pt idx="132">
                  <c:v>5.6516906831380824E-2</c:v>
                </c:pt>
                <c:pt idx="133">
                  <c:v>5.8132379802984406E-2</c:v>
                </c:pt>
                <c:pt idx="134">
                  <c:v>5.8030641740568732E-2</c:v>
                </c:pt>
                <c:pt idx="135">
                  <c:v>5.9551537413018239E-2</c:v>
                </c:pt>
                <c:pt idx="136">
                  <c:v>5.6234815770838942E-2</c:v>
                </c:pt>
                <c:pt idx="137">
                  <c:v>5.2839924337577678E-2</c:v>
                </c:pt>
                <c:pt idx="138">
                  <c:v>5.4166696401573379E-2</c:v>
                </c:pt>
                <c:pt idx="139">
                  <c:v>5.1737892995916634E-2</c:v>
                </c:pt>
                <c:pt idx="140">
                  <c:v>4.6314418955048432E-2</c:v>
                </c:pt>
                <c:pt idx="141">
                  <c:v>4.3491916964412028E-2</c:v>
                </c:pt>
                <c:pt idx="142">
                  <c:v>4.7905584524370749E-2</c:v>
                </c:pt>
                <c:pt idx="143">
                  <c:v>5.133846277398145E-2</c:v>
                </c:pt>
                <c:pt idx="144">
                  <c:v>5.0285196542841235E-2</c:v>
                </c:pt>
                <c:pt idx="145">
                  <c:v>4.8657925818589257E-2</c:v>
                </c:pt>
                <c:pt idx="146">
                  <c:v>4.887854617959405E-2</c:v>
                </c:pt>
                <c:pt idx="147">
                  <c:v>4.8041372570777806E-2</c:v>
                </c:pt>
                <c:pt idx="148">
                  <c:v>4.8975541036552599E-2</c:v>
                </c:pt>
                <c:pt idx="149">
                  <c:v>5.0121552683906556E-2</c:v>
                </c:pt>
                <c:pt idx="150">
                  <c:v>4.8718277489328818E-2</c:v>
                </c:pt>
                <c:pt idx="151">
                  <c:v>4.6760494999643333E-2</c:v>
                </c:pt>
                <c:pt idx="152">
                  <c:v>4.8489909802197785E-2</c:v>
                </c:pt>
                <c:pt idx="153">
                  <c:v>4.3289136635845861E-2</c:v>
                </c:pt>
                <c:pt idx="154">
                  <c:v>5.3012206311701095E-2</c:v>
                </c:pt>
                <c:pt idx="155">
                  <c:v>5.8648404237005132E-2</c:v>
                </c:pt>
                <c:pt idx="156">
                  <c:v>6.1673373508878873E-2</c:v>
                </c:pt>
                <c:pt idx="157">
                  <c:v>6.4012287496808526E-2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726576"/>
        <c:axId val="251727136"/>
      </c:lineChart>
      <c:dateAx>
        <c:axId val="251726576"/>
        <c:scaling>
          <c:orientation val="minMax"/>
          <c:min val="4017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51727136"/>
        <c:crosses val="autoZero"/>
        <c:auto val="1"/>
        <c:lblOffset val="100"/>
        <c:baseTimeUnit val="months"/>
      </c:dateAx>
      <c:valAx>
        <c:axId val="251727136"/>
        <c:scaling>
          <c:orientation val="minMax"/>
          <c:max val="8.0000000000000016E-2"/>
          <c:min val="4.0000000000000008E-2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51726576"/>
        <c:crosses val="autoZero"/>
        <c:crossBetween val="between"/>
        <c:majorUnit val="1.0000000000000002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Lato" panose="020F0502020204030203" pitchFamily="34" charset="0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65FFC-5286-4810-8F52-06B6F3836DA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7E55E39-4E57-4366-9458-4A7D896644DE}">
      <dgm:prSet phldrT="[Texto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pt-BR" sz="1600" dirty="0" smtClean="0"/>
            <a:t>Aumento do nível de endividamento</a:t>
          </a:r>
          <a:endParaRPr lang="pt-BR" sz="1600" dirty="0"/>
        </a:p>
      </dgm:t>
    </dgm:pt>
    <dgm:pt modelId="{05F7AD80-EEBD-4927-9117-EBC541B04E00}" type="parTrans" cxnId="{A6C5228A-7A66-44C7-A2F1-1A9BFBB01CBD}">
      <dgm:prSet/>
      <dgm:spPr/>
      <dgm:t>
        <a:bodyPr/>
        <a:lstStyle/>
        <a:p>
          <a:endParaRPr lang="pt-BR"/>
        </a:p>
      </dgm:t>
    </dgm:pt>
    <dgm:pt modelId="{6F71FB95-6F20-4AE7-96FC-7E2501A51468}" type="sibTrans" cxnId="{A6C5228A-7A66-44C7-A2F1-1A9BFBB01CBD}">
      <dgm:prSet/>
      <dgm:spPr/>
      <dgm:t>
        <a:bodyPr/>
        <a:lstStyle/>
        <a:p>
          <a:endParaRPr lang="pt-BR"/>
        </a:p>
      </dgm:t>
    </dgm:pt>
    <dgm:pt modelId="{DC2C93F8-0036-4BFB-9560-2A673DF1061E}">
      <dgm:prSet phldrT="[Texto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pt-BR" sz="1600" dirty="0" smtClean="0"/>
            <a:t>Aumento do custo da dívida</a:t>
          </a:r>
          <a:endParaRPr lang="pt-BR" sz="1600" dirty="0"/>
        </a:p>
      </dgm:t>
    </dgm:pt>
    <dgm:pt modelId="{67627A59-C72E-4394-8775-6889318A83AD}" type="parTrans" cxnId="{94182D23-5108-4CA8-A296-5F66F1EC514F}">
      <dgm:prSet/>
      <dgm:spPr/>
      <dgm:t>
        <a:bodyPr/>
        <a:lstStyle/>
        <a:p>
          <a:endParaRPr lang="pt-BR"/>
        </a:p>
      </dgm:t>
    </dgm:pt>
    <dgm:pt modelId="{0CB95C1E-3E54-42DE-9A21-21A4F68D8DDD}" type="sibTrans" cxnId="{94182D23-5108-4CA8-A296-5F66F1EC514F}">
      <dgm:prSet/>
      <dgm:spPr/>
      <dgm:t>
        <a:bodyPr/>
        <a:lstStyle/>
        <a:p>
          <a:endParaRPr lang="pt-BR"/>
        </a:p>
      </dgm:t>
    </dgm:pt>
    <dgm:pt modelId="{4FAA2235-E5D6-46BD-A374-3BD29C1C5670}">
      <dgm:prSet phldrT="[Texto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pt-BR" sz="1600" dirty="0" smtClean="0"/>
            <a:t>Receita abaixo do previsto</a:t>
          </a:r>
          <a:endParaRPr lang="pt-BR" sz="1600" dirty="0"/>
        </a:p>
      </dgm:t>
    </dgm:pt>
    <dgm:pt modelId="{32C74B2B-928E-4345-9C8C-889A1A1F4C34}" type="parTrans" cxnId="{A70664AF-2724-4F82-B40B-3FCE2F2EAB8D}">
      <dgm:prSet/>
      <dgm:spPr/>
      <dgm:t>
        <a:bodyPr/>
        <a:lstStyle/>
        <a:p>
          <a:endParaRPr lang="pt-BR"/>
        </a:p>
      </dgm:t>
    </dgm:pt>
    <dgm:pt modelId="{3A4A2B94-167F-47DC-BB2E-26073C0625C0}" type="sibTrans" cxnId="{A70664AF-2724-4F82-B40B-3FCE2F2EAB8D}">
      <dgm:prSet/>
      <dgm:spPr/>
      <dgm:t>
        <a:bodyPr/>
        <a:lstStyle/>
        <a:p>
          <a:endParaRPr lang="pt-BR"/>
        </a:p>
      </dgm:t>
    </dgm:pt>
    <dgm:pt modelId="{75172544-BBD5-45B6-A7CC-12FC518B335D}" type="pres">
      <dgm:prSet presAssocID="{7D865FFC-5286-4810-8F52-06B6F3836DA4}" presName="compositeShape" presStyleCnt="0">
        <dgm:presLayoutVars>
          <dgm:dir/>
          <dgm:resizeHandles/>
        </dgm:presLayoutVars>
      </dgm:prSet>
      <dgm:spPr/>
    </dgm:pt>
    <dgm:pt modelId="{929AE32F-570A-4A4A-9B48-29BE7679BF46}" type="pres">
      <dgm:prSet presAssocID="{7D865FFC-5286-4810-8F52-06B6F3836DA4}" presName="pyramid" presStyleLbl="node1" presStyleIdx="0" presStyleCnt="1" custAng="10800000"/>
      <dgm:spPr>
        <a:solidFill>
          <a:srgbClr val="C00000">
            <a:alpha val="50000"/>
          </a:srgbClr>
        </a:solidFill>
      </dgm:spPr>
    </dgm:pt>
    <dgm:pt modelId="{17633969-631F-4AFE-8158-590EB9911555}" type="pres">
      <dgm:prSet presAssocID="{7D865FFC-5286-4810-8F52-06B6F3836DA4}" presName="theList" presStyleCnt="0"/>
      <dgm:spPr/>
    </dgm:pt>
    <dgm:pt modelId="{C58D209C-DBAD-4A1D-B0E1-38E912AE12CB}" type="pres">
      <dgm:prSet presAssocID="{27E55E39-4E57-4366-9458-4A7D896644DE}" presName="aNode" presStyleLbl="fgAcc1" presStyleIdx="0" presStyleCnt="3" custScaleX="2605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51DC6A-1A94-4C9F-ABE9-55C50D9D31A2}" type="pres">
      <dgm:prSet presAssocID="{27E55E39-4E57-4366-9458-4A7D896644DE}" presName="aSpace" presStyleCnt="0"/>
      <dgm:spPr/>
    </dgm:pt>
    <dgm:pt modelId="{CF4E7AF7-0C07-44F1-8EBB-E56E4C844E94}" type="pres">
      <dgm:prSet presAssocID="{DC2C93F8-0036-4BFB-9560-2A673DF1061E}" presName="aNode" presStyleLbl="fgAcc1" presStyleIdx="1" presStyleCnt="3" custScaleX="2601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B15878-F36C-4CDD-9A81-5985EE36F972}" type="pres">
      <dgm:prSet presAssocID="{DC2C93F8-0036-4BFB-9560-2A673DF1061E}" presName="aSpace" presStyleCnt="0"/>
      <dgm:spPr/>
    </dgm:pt>
    <dgm:pt modelId="{B1C05031-834A-4A32-8513-4A8515B6D32E}" type="pres">
      <dgm:prSet presAssocID="{4FAA2235-E5D6-46BD-A374-3BD29C1C5670}" presName="aNode" presStyleLbl="fgAcc1" presStyleIdx="2" presStyleCnt="3" custScaleX="2619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77F9DB-ACE7-4309-9670-37873D2AE119}" type="pres">
      <dgm:prSet presAssocID="{4FAA2235-E5D6-46BD-A374-3BD29C1C5670}" presName="aSpace" presStyleCnt="0"/>
      <dgm:spPr/>
    </dgm:pt>
  </dgm:ptLst>
  <dgm:cxnLst>
    <dgm:cxn modelId="{A70664AF-2724-4F82-B40B-3FCE2F2EAB8D}" srcId="{7D865FFC-5286-4810-8F52-06B6F3836DA4}" destId="{4FAA2235-E5D6-46BD-A374-3BD29C1C5670}" srcOrd="2" destOrd="0" parTransId="{32C74B2B-928E-4345-9C8C-889A1A1F4C34}" sibTransId="{3A4A2B94-167F-47DC-BB2E-26073C0625C0}"/>
    <dgm:cxn modelId="{A6C5228A-7A66-44C7-A2F1-1A9BFBB01CBD}" srcId="{7D865FFC-5286-4810-8F52-06B6F3836DA4}" destId="{27E55E39-4E57-4366-9458-4A7D896644DE}" srcOrd="0" destOrd="0" parTransId="{05F7AD80-EEBD-4927-9117-EBC541B04E00}" sibTransId="{6F71FB95-6F20-4AE7-96FC-7E2501A51468}"/>
    <dgm:cxn modelId="{94182D23-5108-4CA8-A296-5F66F1EC514F}" srcId="{7D865FFC-5286-4810-8F52-06B6F3836DA4}" destId="{DC2C93F8-0036-4BFB-9560-2A673DF1061E}" srcOrd="1" destOrd="0" parTransId="{67627A59-C72E-4394-8775-6889318A83AD}" sibTransId="{0CB95C1E-3E54-42DE-9A21-21A4F68D8DDD}"/>
    <dgm:cxn modelId="{432A0590-B910-4507-ADB2-6073779760F1}" type="presOf" srcId="{DC2C93F8-0036-4BFB-9560-2A673DF1061E}" destId="{CF4E7AF7-0C07-44F1-8EBB-E56E4C844E94}" srcOrd="0" destOrd="0" presId="urn:microsoft.com/office/officeart/2005/8/layout/pyramid2"/>
    <dgm:cxn modelId="{63FE26E3-172C-44FD-96DD-06039BDCDD94}" type="presOf" srcId="{27E55E39-4E57-4366-9458-4A7D896644DE}" destId="{C58D209C-DBAD-4A1D-B0E1-38E912AE12CB}" srcOrd="0" destOrd="0" presId="urn:microsoft.com/office/officeart/2005/8/layout/pyramid2"/>
    <dgm:cxn modelId="{8F5BF37E-3012-4708-8387-FE9D04BF545F}" type="presOf" srcId="{4FAA2235-E5D6-46BD-A374-3BD29C1C5670}" destId="{B1C05031-834A-4A32-8513-4A8515B6D32E}" srcOrd="0" destOrd="0" presId="urn:microsoft.com/office/officeart/2005/8/layout/pyramid2"/>
    <dgm:cxn modelId="{969CE405-3046-41C2-A8AC-8198B90F4055}" type="presOf" srcId="{7D865FFC-5286-4810-8F52-06B6F3836DA4}" destId="{75172544-BBD5-45B6-A7CC-12FC518B335D}" srcOrd="0" destOrd="0" presId="urn:microsoft.com/office/officeart/2005/8/layout/pyramid2"/>
    <dgm:cxn modelId="{CBF1CD02-F98C-4F56-933B-BDADB2D4C115}" type="presParOf" srcId="{75172544-BBD5-45B6-A7CC-12FC518B335D}" destId="{929AE32F-570A-4A4A-9B48-29BE7679BF46}" srcOrd="0" destOrd="0" presId="urn:microsoft.com/office/officeart/2005/8/layout/pyramid2"/>
    <dgm:cxn modelId="{7666A56C-DDC5-4522-BF1D-25C60DE2F9CE}" type="presParOf" srcId="{75172544-BBD5-45B6-A7CC-12FC518B335D}" destId="{17633969-631F-4AFE-8158-590EB9911555}" srcOrd="1" destOrd="0" presId="urn:microsoft.com/office/officeart/2005/8/layout/pyramid2"/>
    <dgm:cxn modelId="{3C4EECFE-539D-4029-BB62-D7750CF2E8D3}" type="presParOf" srcId="{17633969-631F-4AFE-8158-590EB9911555}" destId="{C58D209C-DBAD-4A1D-B0E1-38E912AE12CB}" srcOrd="0" destOrd="0" presId="urn:microsoft.com/office/officeart/2005/8/layout/pyramid2"/>
    <dgm:cxn modelId="{B89FDD8C-C006-4475-96E0-B6193DFEEC0D}" type="presParOf" srcId="{17633969-631F-4AFE-8158-590EB9911555}" destId="{F851DC6A-1A94-4C9F-ABE9-55C50D9D31A2}" srcOrd="1" destOrd="0" presId="urn:microsoft.com/office/officeart/2005/8/layout/pyramid2"/>
    <dgm:cxn modelId="{4C743A48-F524-4B43-A5C4-178356C49785}" type="presParOf" srcId="{17633969-631F-4AFE-8158-590EB9911555}" destId="{CF4E7AF7-0C07-44F1-8EBB-E56E4C844E94}" srcOrd="2" destOrd="0" presId="urn:microsoft.com/office/officeart/2005/8/layout/pyramid2"/>
    <dgm:cxn modelId="{F98E0B4F-5543-4A2D-83A8-BCDB4FE6803E}" type="presParOf" srcId="{17633969-631F-4AFE-8158-590EB9911555}" destId="{A2B15878-F36C-4CDD-9A81-5985EE36F972}" srcOrd="3" destOrd="0" presId="urn:microsoft.com/office/officeart/2005/8/layout/pyramid2"/>
    <dgm:cxn modelId="{B4FB2148-439F-4A95-98AD-FB9DB6559FE9}" type="presParOf" srcId="{17633969-631F-4AFE-8158-590EB9911555}" destId="{B1C05031-834A-4A32-8513-4A8515B6D32E}" srcOrd="4" destOrd="0" presId="urn:microsoft.com/office/officeart/2005/8/layout/pyramid2"/>
    <dgm:cxn modelId="{ED3933F0-3508-4A70-95DB-E622A0468AA1}" type="presParOf" srcId="{17633969-631F-4AFE-8158-590EB9911555}" destId="{3877F9DB-ACE7-4309-9670-37873D2AE11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AE32F-570A-4A4A-9B48-29BE7679BF46}">
      <dsp:nvSpPr>
        <dsp:cNvPr id="0" name=""/>
        <dsp:cNvSpPr/>
      </dsp:nvSpPr>
      <dsp:spPr>
        <a:xfrm rot="10800000">
          <a:off x="1317095" y="0"/>
          <a:ext cx="2098066" cy="2098066"/>
        </a:xfrm>
        <a:prstGeom prst="triangl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D209C-DBAD-4A1D-B0E1-38E912AE12CB}">
      <dsp:nvSpPr>
        <dsp:cNvPr id="0" name=""/>
        <dsp:cNvSpPr/>
      </dsp:nvSpPr>
      <dsp:spPr>
        <a:xfrm>
          <a:off x="1271629" y="210933"/>
          <a:ext cx="3552741" cy="496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Aumento do nível de endividamento</a:t>
          </a:r>
          <a:endParaRPr lang="pt-BR" sz="1600" kern="1200" dirty="0"/>
        </a:p>
      </dsp:txBody>
      <dsp:txXfrm>
        <a:off x="1295874" y="235178"/>
        <a:ext cx="3504251" cy="448161"/>
      </dsp:txXfrm>
    </dsp:sp>
    <dsp:sp modelId="{CF4E7AF7-0C07-44F1-8EBB-E56E4C844E94}">
      <dsp:nvSpPr>
        <dsp:cNvPr id="0" name=""/>
        <dsp:cNvSpPr/>
      </dsp:nvSpPr>
      <dsp:spPr>
        <a:xfrm>
          <a:off x="1273954" y="769666"/>
          <a:ext cx="3548090" cy="496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Aumento do custo da dívida</a:t>
          </a:r>
          <a:endParaRPr lang="pt-BR" sz="1600" kern="1200" dirty="0"/>
        </a:p>
      </dsp:txBody>
      <dsp:txXfrm>
        <a:off x="1298199" y="793911"/>
        <a:ext cx="3499600" cy="448161"/>
      </dsp:txXfrm>
    </dsp:sp>
    <dsp:sp modelId="{B1C05031-834A-4A32-8513-4A8515B6D32E}">
      <dsp:nvSpPr>
        <dsp:cNvPr id="0" name=""/>
        <dsp:cNvSpPr/>
      </dsp:nvSpPr>
      <dsp:spPr>
        <a:xfrm>
          <a:off x="1261803" y="1328399"/>
          <a:ext cx="3572392" cy="496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Receita abaixo do previsto</a:t>
          </a:r>
          <a:endParaRPr lang="pt-BR" sz="1600" kern="1200" dirty="0"/>
        </a:p>
      </dsp:txBody>
      <dsp:txXfrm>
        <a:off x="1286048" y="1352644"/>
        <a:ext cx="3523902" cy="448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0.63238</cdr:x>
      <cdr:y>0.31721</cdr:y>
    </cdr:from>
    <cdr:to>
      <cdr:x>0.86395</cdr:x>
      <cdr:y>0.52546</cdr:y>
    </cdr:to>
    <cdr:sp macro="" textlink="">
      <cdr:nvSpPr>
        <cdr:cNvPr id="8" name="Forma livre 7"/>
        <cdr:cNvSpPr/>
      </cdr:nvSpPr>
      <cdr:spPr>
        <a:xfrm xmlns:a="http://schemas.openxmlformats.org/drawingml/2006/main">
          <a:off x="5410200" y="1135718"/>
          <a:ext cx="1981200" cy="745598"/>
        </a:xfrm>
        <a:custGeom xmlns:a="http://schemas.openxmlformats.org/drawingml/2006/main">
          <a:avLst/>
          <a:gdLst>
            <a:gd name="connsiteX0" fmla="*/ 0 w 1899172"/>
            <a:gd name="connsiteY0" fmla="*/ 826261 h 826261"/>
            <a:gd name="connsiteX1" fmla="*/ 281940 w 1899172"/>
            <a:gd name="connsiteY1" fmla="*/ 795781 h 826261"/>
            <a:gd name="connsiteX2" fmla="*/ 434340 w 1899172"/>
            <a:gd name="connsiteY2" fmla="*/ 734821 h 826261"/>
            <a:gd name="connsiteX3" fmla="*/ 685800 w 1899172"/>
            <a:gd name="connsiteY3" fmla="*/ 643381 h 826261"/>
            <a:gd name="connsiteX4" fmla="*/ 937260 w 1899172"/>
            <a:gd name="connsiteY4" fmla="*/ 475741 h 826261"/>
            <a:gd name="connsiteX5" fmla="*/ 1219200 w 1899172"/>
            <a:gd name="connsiteY5" fmla="*/ 308101 h 826261"/>
            <a:gd name="connsiteX6" fmla="*/ 1714500 w 1899172"/>
            <a:gd name="connsiteY6" fmla="*/ 79501 h 826261"/>
            <a:gd name="connsiteX7" fmla="*/ 1889760 w 1899172"/>
            <a:gd name="connsiteY7" fmla="*/ 3301 h 826261"/>
            <a:gd name="connsiteX8" fmla="*/ 1859280 w 1899172"/>
            <a:gd name="connsiteY8" fmla="*/ 3301 h 82626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1899172" h="826261">
              <a:moveTo>
                <a:pt x="0" y="826261"/>
              </a:moveTo>
              <a:cubicBezTo>
                <a:pt x="104775" y="818641"/>
                <a:pt x="209550" y="811021"/>
                <a:pt x="281940" y="795781"/>
              </a:cubicBezTo>
              <a:cubicBezTo>
                <a:pt x="354330" y="780541"/>
                <a:pt x="367030" y="760221"/>
                <a:pt x="434340" y="734821"/>
              </a:cubicBezTo>
              <a:cubicBezTo>
                <a:pt x="501650" y="709421"/>
                <a:pt x="601980" y="686561"/>
                <a:pt x="685800" y="643381"/>
              </a:cubicBezTo>
              <a:cubicBezTo>
                <a:pt x="769620" y="600201"/>
                <a:pt x="848360" y="531621"/>
                <a:pt x="937260" y="475741"/>
              </a:cubicBezTo>
              <a:cubicBezTo>
                <a:pt x="1026160" y="419861"/>
                <a:pt x="1089660" y="374141"/>
                <a:pt x="1219200" y="308101"/>
              </a:cubicBezTo>
              <a:cubicBezTo>
                <a:pt x="1348740" y="242061"/>
                <a:pt x="1602740" y="130301"/>
                <a:pt x="1714500" y="79501"/>
              </a:cubicBezTo>
              <a:cubicBezTo>
                <a:pt x="1826260" y="28701"/>
                <a:pt x="1865630" y="16001"/>
                <a:pt x="1889760" y="3301"/>
              </a:cubicBezTo>
              <a:cubicBezTo>
                <a:pt x="1913890" y="-9399"/>
                <a:pt x="1887220" y="19811"/>
                <a:pt x="1859280" y="3301"/>
              </a:cubicBezTo>
            </a:path>
          </a:pathLst>
        </a:custGeom>
        <a:noFill xmlns:a="http://schemas.openxmlformats.org/drawingml/2006/main"/>
        <a:ln xmlns:a="http://schemas.openxmlformats.org/drawingml/2006/main" w="28575">
          <a:solidFill>
            <a:srgbClr val="FBB15B"/>
          </a:solidFill>
          <a:prstDash val="sysDash"/>
          <a:headEnd type="none" w="med" len="med"/>
          <a:tailEnd type="triangle" w="med" len="me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0.8148</cdr:x>
      <cdr:y>0.25179</cdr:y>
    </cdr:from>
    <cdr:to>
      <cdr:x>0.88041</cdr:x>
      <cdr:y>0.31219</cdr:y>
    </cdr:to>
    <cdr:sp macro="" textlink="">
      <cdr:nvSpPr>
        <cdr:cNvPr id="3" name="CaixaDeTexto 15"/>
        <cdr:cNvSpPr txBox="1"/>
      </cdr:nvSpPr>
      <cdr:spPr>
        <a:xfrm xmlns:a="http://schemas.openxmlformats.org/drawingml/2006/main">
          <a:off x="5434897" y="1026458"/>
          <a:ext cx="437690" cy="246221"/>
        </a:xfrm>
        <a:prstGeom xmlns:a="http://schemas.openxmlformats.org/drawingml/2006/main" prst="rect">
          <a:avLst/>
        </a:prstGeom>
        <a:solidFill xmlns:a="http://schemas.openxmlformats.org/drawingml/2006/main">
          <a:srgbClr val="FBB15B">
            <a:alpha val="60000"/>
          </a:srgbClr>
        </a:solidFill>
      </cdr:spPr>
      <cdr:txBody>
        <a:bodyPr xmlns:a="http://schemas.openxmlformats.org/drawingml/2006/main" wrap="square" lIns="0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000" dirty="0" smtClean="0">
              <a:latin typeface="Lato" panose="020F0502020204030203" pitchFamily="34" charset="0"/>
            </a:rPr>
            <a:t>1,10%</a:t>
          </a:r>
          <a:endParaRPr lang="pt-BR" sz="1000" dirty="0">
            <a:latin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0.69339</cdr:x>
      <cdr:y>0.13387</cdr:y>
    </cdr:from>
    <cdr:to>
      <cdr:x>0.89111</cdr:x>
      <cdr:y>0.24712</cdr:y>
    </cdr:to>
    <cdr:sp macro="" textlink="">
      <cdr:nvSpPr>
        <cdr:cNvPr id="4" name="CaixaDeTexto 13"/>
        <cdr:cNvSpPr txBox="1"/>
      </cdr:nvSpPr>
      <cdr:spPr>
        <a:xfrm xmlns:a="http://schemas.openxmlformats.org/drawingml/2006/main">
          <a:off x="4625087" y="545728"/>
          <a:ext cx="131883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200" dirty="0" smtClean="0">
              <a:latin typeface="Lato" panose="020F0502020204030203" pitchFamily="34" charset="0"/>
            </a:rPr>
            <a:t>Trajetória necessária</a:t>
          </a:r>
          <a:endParaRPr lang="pt-BR" sz="1200" dirty="0">
            <a:latin typeface="Lato" panose="020F050202020403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54758-7EE8-43D5-9461-F8FB329EADF0}" type="datetimeFigureOut">
              <a:rPr lang="pt-BR" smtClean="0"/>
              <a:t>18/06/2015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3CE38-EBBD-419B-B815-57745B613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38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8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9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1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4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2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2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3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0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8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E227-D1EC-C249-A11B-66CAB3438C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D0A4-6B6B-F842-AA6F-D603DD4224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3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3.xml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tmp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image" Target="../media/image3.png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image" Target="../media/image3.png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636"/>
            <a:ext cx="9010650" cy="1102519"/>
          </a:xfrm>
          <a:effectLst>
            <a:softEdge rad="12700"/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l"/>
            <a:r>
              <a:rPr lang="en-US" sz="2800" b="1" dirty="0" smtClean="0">
                <a:solidFill>
                  <a:srgbClr val="007573"/>
                </a:solidFill>
                <a:latin typeface="Lato" panose="020F0502020204030203" pitchFamily="34" charset="0"/>
              </a:rPr>
              <a:t>A </a:t>
            </a:r>
            <a:r>
              <a:rPr lang="en-US" sz="2800" b="1" dirty="0" err="1" smtClean="0">
                <a:solidFill>
                  <a:srgbClr val="007573"/>
                </a:solidFill>
                <a:latin typeface="Lato" panose="020F0502020204030203" pitchFamily="34" charset="0"/>
              </a:rPr>
              <a:t>influência</a:t>
            </a:r>
            <a:r>
              <a:rPr lang="en-US" sz="2800" b="1" dirty="0" smtClean="0">
                <a:solidFill>
                  <a:srgbClr val="007573"/>
                </a:solidFill>
                <a:latin typeface="Lato" panose="020F0502020204030203" pitchFamily="34" charset="0"/>
              </a:rPr>
              <a:t> dos </a:t>
            </a:r>
            <a:r>
              <a:rPr lang="en-US" sz="2800" b="1" dirty="0" err="1" smtClean="0">
                <a:solidFill>
                  <a:srgbClr val="007573"/>
                </a:solidFill>
                <a:latin typeface="Lato" panose="020F0502020204030203" pitchFamily="34" charset="0"/>
              </a:rPr>
              <a:t>Indicadores</a:t>
            </a:r>
            <a:r>
              <a:rPr lang="en-US" sz="2800" b="1" dirty="0" smtClean="0">
                <a:solidFill>
                  <a:srgbClr val="007573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 smtClean="0">
                <a:solidFill>
                  <a:srgbClr val="007573"/>
                </a:solidFill>
                <a:latin typeface="Lato" panose="020F0502020204030203" pitchFamily="34" charset="0"/>
              </a:rPr>
              <a:t>Financeiros</a:t>
            </a:r>
            <a:r>
              <a:rPr lang="en-US" sz="2800" b="1" dirty="0" smtClean="0">
                <a:solidFill>
                  <a:srgbClr val="007573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 smtClean="0">
                <a:solidFill>
                  <a:srgbClr val="007573"/>
                </a:solidFill>
                <a:latin typeface="Lato" panose="020F0502020204030203" pitchFamily="34" charset="0"/>
              </a:rPr>
              <a:t>nos</a:t>
            </a:r>
            <a:r>
              <a:rPr lang="en-US" sz="2800" b="1" dirty="0" smtClean="0">
                <a:solidFill>
                  <a:srgbClr val="007573"/>
                </a:solidFill>
                <a:latin typeface="Lato" panose="020F0502020204030203" pitchFamily="34" charset="0"/>
              </a:rPr>
              <a:t> IMAs.</a:t>
            </a:r>
            <a:endParaRPr lang="en-US" sz="2800" b="1" dirty="0">
              <a:solidFill>
                <a:srgbClr val="00757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47650" y="614363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hlinkClick r:id="rId2" action="ppaction://hlinksldjump"/>
          </p:cNvPr>
          <p:cNvSpPr txBox="1">
            <a:spLocks/>
          </p:cNvSpPr>
          <p:nvPr/>
        </p:nvSpPr>
        <p:spPr>
          <a:xfrm>
            <a:off x="3924300" y="38100"/>
            <a:ext cx="4695824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Câmbio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" name="CaixaDeTexto 5">
            <a:hlinkClick r:id="rId3" action="ppaction://hlinksldjump"/>
          </p:cNvPr>
          <p:cNvSpPr txBox="1"/>
          <p:nvPr/>
        </p:nvSpPr>
        <p:spPr>
          <a:xfrm>
            <a:off x="266699" y="695325"/>
            <a:ext cx="866140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Dólar alto pressiona a inflação. </a:t>
            </a:r>
            <a:endParaRPr lang="pt-BR" sz="2000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881094"/>
              </p:ext>
            </p:extLst>
          </p:nvPr>
        </p:nvGraphicFramePr>
        <p:xfrm>
          <a:off x="247650" y="1095436"/>
          <a:ext cx="8661400" cy="373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54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1246726" y="49619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Principais Influências para os </a:t>
            </a:r>
            <a:r>
              <a:rPr lang="pt-BR" sz="2400" dirty="0" err="1" smtClean="0">
                <a:solidFill>
                  <a:srgbClr val="007573"/>
                </a:solidFill>
                <a:latin typeface="Lato" pitchFamily="34" charset="0"/>
              </a:rPr>
              <a:t>DIs</a:t>
            </a: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 no Futuro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91025" y="647700"/>
            <a:ext cx="9525" cy="4273537"/>
          </a:xfrm>
          <a:prstGeom prst="line">
            <a:avLst/>
          </a:prstGeom>
          <a:ln w="12700">
            <a:solidFill>
              <a:srgbClr val="0075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733425" y="781050"/>
            <a:ext cx="3161891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Fechamento (queda)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050" y="771525"/>
            <a:ext cx="287655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Abertura (Alta)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33350" y="1426636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SELIC PROJETADA PELOS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33350" y="21621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no BRASIL; </a:t>
            </a: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4705350" y="142452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CÂMBIO; </a:t>
            </a:r>
          </a:p>
        </p:txBody>
      </p:sp>
      <p:sp>
        <p:nvSpPr>
          <p:cNvPr id="13" name="Retângulo 12">
            <a:hlinkClick r:id="rId6" action="ppaction://hlinksldjump"/>
          </p:cNvPr>
          <p:cNvSpPr/>
          <p:nvPr/>
        </p:nvSpPr>
        <p:spPr>
          <a:xfrm>
            <a:off x="4705350" y="2148420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RATING SOBERANO;       </a:t>
            </a:r>
            <a:r>
              <a:rPr lang="pt-BR" sz="1400" dirty="0" smtClean="0">
                <a:solidFill>
                  <a:srgbClr val="C00000"/>
                </a:solidFill>
              </a:rPr>
              <a:t>Evento Radical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783231"/>
            <a:ext cx="463551" cy="463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4" y="816034"/>
            <a:ext cx="336551" cy="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47650" y="614363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hlinkClick r:id="rId2" action="ppaction://hlinksldjump"/>
          </p:cNvPr>
          <p:cNvSpPr txBox="1">
            <a:spLocks/>
          </p:cNvSpPr>
          <p:nvPr/>
        </p:nvSpPr>
        <p:spPr>
          <a:xfrm>
            <a:off x="2940908" y="-9494"/>
            <a:ext cx="5679216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Rating Soberano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4" y="723900"/>
            <a:ext cx="4211601" cy="426841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2875" y="2314575"/>
            <a:ext cx="4581525" cy="476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hlinkClick r:id="rId4" action="ppaction://hlinksldjump"/>
          </p:cNvPr>
          <p:cNvSpPr txBox="1"/>
          <p:nvPr/>
        </p:nvSpPr>
        <p:spPr>
          <a:xfrm>
            <a:off x="4724400" y="1319183"/>
            <a:ext cx="4203699" cy="400110"/>
          </a:xfrm>
          <a:prstGeom prst="rect">
            <a:avLst/>
          </a:prstGeom>
          <a:solidFill>
            <a:srgbClr val="C00000">
              <a:alpha val="32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i="1" dirty="0" smtClean="0">
                <a:solidFill>
                  <a:schemeClr val="bg1"/>
                </a:solidFill>
              </a:rPr>
              <a:t>Moody’s</a:t>
            </a:r>
            <a:r>
              <a:rPr lang="pt-BR" sz="2000" dirty="0" smtClean="0">
                <a:solidFill>
                  <a:schemeClr val="bg1"/>
                </a:solidFill>
              </a:rPr>
              <a:t> deve rebaixar a nota do Brasil</a:t>
            </a:r>
            <a:endParaRPr lang="pt-BR" sz="2000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75743096"/>
              </p:ext>
            </p:extLst>
          </p:nvPr>
        </p:nvGraphicFramePr>
        <p:xfrm>
          <a:off x="3981450" y="2035784"/>
          <a:ext cx="6096000" cy="209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473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1246726" y="49619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Principais Influências para os </a:t>
            </a:r>
            <a:r>
              <a:rPr lang="pt-BR" sz="2400" dirty="0" err="1" smtClean="0">
                <a:solidFill>
                  <a:srgbClr val="007573"/>
                </a:solidFill>
                <a:latin typeface="Lato" pitchFamily="34" charset="0"/>
              </a:rPr>
              <a:t>DIs</a:t>
            </a: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 no Futuro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91025" y="647700"/>
            <a:ext cx="9525" cy="4273537"/>
          </a:xfrm>
          <a:prstGeom prst="line">
            <a:avLst/>
          </a:prstGeom>
          <a:ln w="12700">
            <a:solidFill>
              <a:srgbClr val="0075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733425" y="781050"/>
            <a:ext cx="3161891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Fechamento (queda)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050" y="771525"/>
            <a:ext cx="287655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Abertura (Alta)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33350" y="1426636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SELIC PROJETADA PELOS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33350" y="21621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no BRASIL; 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33350" y="290512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MERCADO de TRABALHO no BRASIL; </a:t>
            </a:r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4705350" y="142452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CÂMBIO; </a:t>
            </a:r>
          </a:p>
        </p:txBody>
      </p:sp>
      <p:sp>
        <p:nvSpPr>
          <p:cNvPr id="13" name="Retângulo 12">
            <a:hlinkClick r:id="rId7" action="ppaction://hlinksldjump"/>
          </p:cNvPr>
          <p:cNvSpPr/>
          <p:nvPr/>
        </p:nvSpPr>
        <p:spPr>
          <a:xfrm>
            <a:off x="4705350" y="2148420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RATING SOBERANO;       </a:t>
            </a:r>
            <a:r>
              <a:rPr lang="pt-BR" sz="1400" dirty="0" smtClean="0">
                <a:solidFill>
                  <a:srgbClr val="C00000"/>
                </a:solidFill>
              </a:rPr>
              <a:t>Evento Radical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783231"/>
            <a:ext cx="463551" cy="463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4" y="816034"/>
            <a:ext cx="336551" cy="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47650" y="614363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hlinkClick r:id="rId2" action="ppaction://hlinksldjump"/>
          </p:cNvPr>
          <p:cNvSpPr txBox="1">
            <a:spLocks/>
          </p:cNvSpPr>
          <p:nvPr/>
        </p:nvSpPr>
        <p:spPr>
          <a:xfrm>
            <a:off x="266699" y="-9494"/>
            <a:ext cx="8353425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Mercado de Trabalho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150108"/>
              </p:ext>
            </p:extLst>
          </p:nvPr>
        </p:nvGraphicFramePr>
        <p:xfrm>
          <a:off x="0" y="614363"/>
          <a:ext cx="5143499" cy="45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908604"/>
              </p:ext>
            </p:extLst>
          </p:nvPr>
        </p:nvGraphicFramePr>
        <p:xfrm>
          <a:off x="5143499" y="704851"/>
          <a:ext cx="4052711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90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1246726" y="49619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Principais Influências para os </a:t>
            </a:r>
            <a:r>
              <a:rPr lang="pt-BR" sz="2400" dirty="0" err="1" smtClean="0">
                <a:solidFill>
                  <a:srgbClr val="007573"/>
                </a:solidFill>
                <a:latin typeface="Lato" pitchFamily="34" charset="0"/>
              </a:rPr>
              <a:t>DIs</a:t>
            </a: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 no Futuro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91025" y="647700"/>
            <a:ext cx="9525" cy="4273537"/>
          </a:xfrm>
          <a:prstGeom prst="line">
            <a:avLst/>
          </a:prstGeom>
          <a:ln w="12700">
            <a:solidFill>
              <a:srgbClr val="0075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733425" y="781050"/>
            <a:ext cx="3161891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Fechamento (queda)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050" y="771525"/>
            <a:ext cx="287655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Abertura (Alta)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33350" y="1426636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SELIC PROJETADA PELOS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33350" y="21621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no BRASIL; 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33350" y="290512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MERCADO de TRABALHO no BRASIL; </a:t>
            </a:r>
          </a:p>
        </p:txBody>
      </p: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133145" y="364066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 FISCAL no BRASIL; </a:t>
            </a:r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4705350" y="142452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CÂMBIO; </a:t>
            </a:r>
          </a:p>
        </p:txBody>
      </p:sp>
      <p:sp>
        <p:nvSpPr>
          <p:cNvPr id="13" name="Retângulo 12">
            <a:hlinkClick r:id="rId7" action="ppaction://hlinksldjump"/>
          </p:cNvPr>
          <p:cNvSpPr/>
          <p:nvPr/>
        </p:nvSpPr>
        <p:spPr>
          <a:xfrm>
            <a:off x="4705350" y="2148420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RATING SOBERANO;       </a:t>
            </a:r>
            <a:r>
              <a:rPr lang="pt-BR" sz="1400" dirty="0" smtClean="0">
                <a:solidFill>
                  <a:srgbClr val="C00000"/>
                </a:solidFill>
              </a:rPr>
              <a:t>Evento Radical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783231"/>
            <a:ext cx="463551" cy="463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4" y="816034"/>
            <a:ext cx="336551" cy="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47650" y="614363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hlinkClick r:id="rId2" action="ppaction://hlinksldjump"/>
          </p:cNvPr>
          <p:cNvSpPr txBox="1">
            <a:spLocks/>
          </p:cNvSpPr>
          <p:nvPr/>
        </p:nvSpPr>
        <p:spPr>
          <a:xfrm>
            <a:off x="3867150" y="-9494"/>
            <a:ext cx="4752974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Fiscal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335505"/>
              </p:ext>
            </p:extLst>
          </p:nvPr>
        </p:nvGraphicFramePr>
        <p:xfrm>
          <a:off x="6237517" y="784193"/>
          <a:ext cx="2729274" cy="4355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949549"/>
              </p:ext>
            </p:extLst>
          </p:nvPr>
        </p:nvGraphicFramePr>
        <p:xfrm>
          <a:off x="-561286" y="728896"/>
          <a:ext cx="6670256" cy="407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96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1246726" y="49619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Principais Influências para os </a:t>
            </a:r>
            <a:r>
              <a:rPr lang="pt-BR" sz="2400" dirty="0" err="1" smtClean="0">
                <a:solidFill>
                  <a:srgbClr val="007573"/>
                </a:solidFill>
                <a:latin typeface="Lato" pitchFamily="34" charset="0"/>
              </a:rPr>
              <a:t>DIs</a:t>
            </a: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 no Futuro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91025" y="647700"/>
            <a:ext cx="9525" cy="4273537"/>
          </a:xfrm>
          <a:prstGeom prst="line">
            <a:avLst/>
          </a:prstGeom>
          <a:ln w="12700">
            <a:solidFill>
              <a:srgbClr val="0075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733425" y="781050"/>
            <a:ext cx="3161891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Fechamento (queda)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050" y="771525"/>
            <a:ext cx="287655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Abertura (Alta)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33350" y="1426636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SELIC PROJETADA PELOS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33350" y="21621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no BRASIL; 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33350" y="290512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MERCADO de TRABALHO no BRASIL; </a:t>
            </a:r>
          </a:p>
        </p:txBody>
      </p: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133145" y="364066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 FISCAL no BRASIL; </a:t>
            </a:r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4705350" y="142452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CÂMBIO; </a:t>
            </a:r>
          </a:p>
        </p:txBody>
      </p:sp>
      <p:sp>
        <p:nvSpPr>
          <p:cNvPr id="13" name="Retângulo 12">
            <a:hlinkClick r:id="rId7" action="ppaction://hlinksldjump"/>
          </p:cNvPr>
          <p:cNvSpPr/>
          <p:nvPr/>
        </p:nvSpPr>
        <p:spPr>
          <a:xfrm>
            <a:off x="4705350" y="2148420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RATING SOBERANO;       </a:t>
            </a:r>
            <a:r>
              <a:rPr lang="pt-BR" sz="1400" dirty="0" smtClean="0">
                <a:solidFill>
                  <a:srgbClr val="C00000"/>
                </a:solidFill>
              </a:rPr>
              <a:t>Evento Radical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4" name="Retângulo 13">
            <a:hlinkClick r:id="rId8" action="ppaction://hlinksldjump"/>
          </p:cNvPr>
          <p:cNvSpPr/>
          <p:nvPr/>
        </p:nvSpPr>
        <p:spPr>
          <a:xfrm>
            <a:off x="4705350" y="2895599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JURO AMERICANO;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783231"/>
            <a:ext cx="463551" cy="463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4" y="816034"/>
            <a:ext cx="336551" cy="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hlinkClick r:id="rId2" action="ppaction://hlinksldjump"/>
          </p:cNvPr>
          <p:cNvSpPr txBox="1">
            <a:spLocks/>
          </p:cNvSpPr>
          <p:nvPr/>
        </p:nvSpPr>
        <p:spPr>
          <a:xfrm>
            <a:off x="266699" y="-63310"/>
            <a:ext cx="8353425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Juro Americano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47650" y="614363"/>
            <a:ext cx="8681605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044584"/>
              </p:ext>
            </p:extLst>
          </p:nvPr>
        </p:nvGraphicFramePr>
        <p:xfrm>
          <a:off x="141826" y="809625"/>
          <a:ext cx="3439574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1931" y="4531198"/>
            <a:ext cx="5744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7573"/>
                </a:solidFill>
              </a:rPr>
              <a:t>“</a:t>
            </a:r>
            <a:r>
              <a:rPr lang="pt-BR" sz="1200" dirty="0">
                <a:solidFill>
                  <a:srgbClr val="007573"/>
                </a:solidFill>
              </a:rPr>
              <a:t>Não sabemos o que fazer agora, pois simplesmente nunca estivemos aqui antes</a:t>
            </a:r>
            <a:r>
              <a:rPr lang="pt-BR" sz="1200" dirty="0" smtClean="0">
                <a:solidFill>
                  <a:srgbClr val="007573"/>
                </a:solidFill>
              </a:rPr>
              <a:t>”</a:t>
            </a:r>
          </a:p>
          <a:p>
            <a:r>
              <a:rPr lang="pt-BR" sz="1200" dirty="0" smtClean="0">
                <a:solidFill>
                  <a:srgbClr val="007573"/>
                </a:solidFill>
              </a:rPr>
              <a:t>                                         Allan Greenspan em evento no Brasil. *19 anos presidente do FED</a:t>
            </a:r>
            <a:endParaRPr lang="pt-BR" sz="1200" dirty="0">
              <a:solidFill>
                <a:srgbClr val="007573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268238"/>
              </p:ext>
            </p:extLst>
          </p:nvPr>
        </p:nvGraphicFramePr>
        <p:xfrm>
          <a:off x="3523034" y="721323"/>
          <a:ext cx="5693846" cy="380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71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1246726" y="49619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Principais Influências para os </a:t>
            </a:r>
            <a:r>
              <a:rPr lang="pt-BR" sz="2400" dirty="0" err="1" smtClean="0">
                <a:solidFill>
                  <a:srgbClr val="007573"/>
                </a:solidFill>
                <a:latin typeface="Lato" pitchFamily="34" charset="0"/>
              </a:rPr>
              <a:t>DIs</a:t>
            </a: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 no Futuro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91025" y="647700"/>
            <a:ext cx="9525" cy="4273537"/>
          </a:xfrm>
          <a:prstGeom prst="line">
            <a:avLst/>
          </a:prstGeom>
          <a:ln w="12700">
            <a:solidFill>
              <a:srgbClr val="0075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733425" y="781050"/>
            <a:ext cx="3161891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Fechamento (queda)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050" y="771525"/>
            <a:ext cx="287655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Abertura (Alta)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33350" y="1426636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SELIC PROJETADA PELOS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33350" y="21621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no BRASIL; 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33350" y="290512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MERCADO de TRABALHO no BRASIL; </a:t>
            </a:r>
          </a:p>
        </p:txBody>
      </p: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133145" y="364066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 FISCAL no BRASIL; </a:t>
            </a:r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4705350" y="142452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CÂMBIO; </a:t>
            </a:r>
          </a:p>
        </p:txBody>
      </p:sp>
      <p:sp>
        <p:nvSpPr>
          <p:cNvPr id="13" name="Retângulo 12">
            <a:hlinkClick r:id="rId7" action="ppaction://hlinksldjump"/>
          </p:cNvPr>
          <p:cNvSpPr/>
          <p:nvPr/>
        </p:nvSpPr>
        <p:spPr>
          <a:xfrm>
            <a:off x="4705350" y="2148420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RATING SOBERANO;       </a:t>
            </a:r>
            <a:r>
              <a:rPr lang="pt-BR" sz="1400" dirty="0" smtClean="0">
                <a:solidFill>
                  <a:srgbClr val="C00000"/>
                </a:solidFill>
              </a:rPr>
              <a:t>Evento Radical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4" name="Retângulo 13">
            <a:hlinkClick r:id="rId8" action="ppaction://hlinksldjump"/>
          </p:cNvPr>
          <p:cNvSpPr/>
          <p:nvPr/>
        </p:nvSpPr>
        <p:spPr>
          <a:xfrm>
            <a:off x="4705350" y="2895599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JURO AMERICANO; </a:t>
            </a:r>
          </a:p>
        </p:txBody>
      </p:sp>
      <p:sp>
        <p:nvSpPr>
          <p:cNvPr id="15" name="Retângulo 14">
            <a:hlinkClick r:id="rId7" action="ppaction://hlinksldjump"/>
          </p:cNvPr>
          <p:cNvSpPr/>
          <p:nvPr/>
        </p:nvSpPr>
        <p:spPr>
          <a:xfrm>
            <a:off x="4692650" y="3650187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RACIONAMENTO de ENERGIA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 </a:t>
            </a:r>
            <a:r>
              <a:rPr lang="pt-BR" sz="1400" dirty="0" smtClean="0">
                <a:solidFill>
                  <a:srgbClr val="C00000"/>
                </a:solidFill>
              </a:rPr>
              <a:t>Evento </a:t>
            </a:r>
            <a:r>
              <a:rPr lang="pt-BR" sz="1400" dirty="0">
                <a:solidFill>
                  <a:srgbClr val="C00000"/>
                </a:solidFill>
              </a:rPr>
              <a:t>Radical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783231"/>
            <a:ext cx="463551" cy="463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4" y="816034"/>
            <a:ext cx="336551" cy="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2262727" y="0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Abertura e Fechamento de taxas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1253076" y="1252195"/>
            <a:ext cx="4324350" cy="52322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Fechamento (queda) de taxa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8077" y="2896660"/>
            <a:ext cx="4330700" cy="52322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Abertura (Alta) de taxa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040729"/>
            <a:ext cx="940865" cy="9408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2729009"/>
            <a:ext cx="700626" cy="7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966867"/>
              </p:ext>
            </p:extLst>
          </p:nvPr>
        </p:nvGraphicFramePr>
        <p:xfrm>
          <a:off x="4417903" y="2668050"/>
          <a:ext cx="4176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247650" y="614363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hlinkClick r:id="rId3" action="ppaction://hlinksldjump"/>
          </p:cNvPr>
          <p:cNvSpPr txBox="1">
            <a:spLocks/>
          </p:cNvSpPr>
          <p:nvPr/>
        </p:nvSpPr>
        <p:spPr>
          <a:xfrm>
            <a:off x="266699" y="-11327"/>
            <a:ext cx="8353425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Racionamento de Energia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185644"/>
              </p:ext>
            </p:extLst>
          </p:nvPr>
        </p:nvGraphicFramePr>
        <p:xfrm>
          <a:off x="340242" y="614363"/>
          <a:ext cx="4176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255893"/>
              </p:ext>
            </p:extLst>
          </p:nvPr>
        </p:nvGraphicFramePr>
        <p:xfrm>
          <a:off x="340242" y="2668050"/>
          <a:ext cx="4176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427907"/>
              </p:ext>
            </p:extLst>
          </p:nvPr>
        </p:nvGraphicFramePr>
        <p:xfrm>
          <a:off x="4516242" y="614363"/>
          <a:ext cx="4176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Imagem 11" descr="Recorte de Te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92" y="4682158"/>
            <a:ext cx="575285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1246726" y="49619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Principais Influências para os </a:t>
            </a:r>
            <a:r>
              <a:rPr lang="pt-BR" sz="2400" dirty="0" err="1" smtClean="0">
                <a:solidFill>
                  <a:srgbClr val="007573"/>
                </a:solidFill>
                <a:latin typeface="Lato" pitchFamily="34" charset="0"/>
              </a:rPr>
              <a:t>DIs</a:t>
            </a: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 no Futuro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91025" y="647700"/>
            <a:ext cx="9525" cy="4273537"/>
          </a:xfrm>
          <a:prstGeom prst="line">
            <a:avLst/>
          </a:prstGeom>
          <a:ln w="12700">
            <a:solidFill>
              <a:srgbClr val="0075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733425" y="781050"/>
            <a:ext cx="3161891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Fechamento (queda)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050" y="771525"/>
            <a:ext cx="287655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Abertura (Alta)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33350" y="1426636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SELIC PROJETADA PELOS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33350" y="21621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no BRASIL; 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33350" y="290512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MERCADO de TRABALHO no BRASIL; </a:t>
            </a:r>
          </a:p>
        </p:txBody>
      </p: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133145" y="364066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 FISCAL no BRASIL; </a:t>
            </a:r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4705350" y="142452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CÂMBIO; </a:t>
            </a:r>
          </a:p>
        </p:txBody>
      </p:sp>
      <p:sp>
        <p:nvSpPr>
          <p:cNvPr id="13" name="Retângulo 12">
            <a:hlinkClick r:id="rId7" action="ppaction://hlinksldjump"/>
          </p:cNvPr>
          <p:cNvSpPr/>
          <p:nvPr/>
        </p:nvSpPr>
        <p:spPr>
          <a:xfrm>
            <a:off x="4705350" y="2148420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RATING SOBERANO;       </a:t>
            </a:r>
            <a:r>
              <a:rPr lang="pt-BR" sz="1400" dirty="0" smtClean="0">
                <a:solidFill>
                  <a:srgbClr val="C00000"/>
                </a:solidFill>
              </a:rPr>
              <a:t>Evento Radical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4" name="Retângulo 13">
            <a:hlinkClick r:id="rId8" action="ppaction://hlinksldjump"/>
          </p:cNvPr>
          <p:cNvSpPr/>
          <p:nvPr/>
        </p:nvSpPr>
        <p:spPr>
          <a:xfrm>
            <a:off x="4705350" y="2895599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JUROS AMERICANO; </a:t>
            </a:r>
          </a:p>
        </p:txBody>
      </p:sp>
      <p:sp>
        <p:nvSpPr>
          <p:cNvPr id="15" name="Retângulo 14">
            <a:hlinkClick r:id="rId7" action="ppaction://hlinksldjump"/>
          </p:cNvPr>
          <p:cNvSpPr/>
          <p:nvPr/>
        </p:nvSpPr>
        <p:spPr>
          <a:xfrm>
            <a:off x="4692650" y="3650187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RACIONAMENTO de ENERGIA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 </a:t>
            </a:r>
            <a:r>
              <a:rPr lang="pt-BR" sz="1400" dirty="0" smtClean="0">
                <a:solidFill>
                  <a:srgbClr val="C00000"/>
                </a:solidFill>
              </a:rPr>
              <a:t>Evento </a:t>
            </a:r>
            <a:r>
              <a:rPr lang="pt-BR" sz="1400" dirty="0">
                <a:solidFill>
                  <a:srgbClr val="C00000"/>
                </a:solidFill>
              </a:rPr>
              <a:t>Radical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6" name="Retângulo 15">
            <a:hlinkClick r:id="rId9" action="ppaction://hlinksldjump"/>
          </p:cNvPr>
          <p:cNvSpPr/>
          <p:nvPr/>
        </p:nvSpPr>
        <p:spPr>
          <a:xfrm>
            <a:off x="133350" y="43666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INFLAÇÃO no BRASIL;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783231"/>
            <a:ext cx="463551" cy="463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4" y="816034"/>
            <a:ext cx="336551" cy="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hlinkClick r:id="rId2" action="ppaction://hlinksldjump"/>
          </p:cNvPr>
          <p:cNvSpPr txBox="1">
            <a:spLocks/>
          </p:cNvSpPr>
          <p:nvPr/>
        </p:nvSpPr>
        <p:spPr>
          <a:xfrm>
            <a:off x="3550508" y="-19565"/>
            <a:ext cx="5069616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Inflação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47650" y="614363"/>
            <a:ext cx="8372474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629401"/>
              </p:ext>
            </p:extLst>
          </p:nvPr>
        </p:nvGraphicFramePr>
        <p:xfrm>
          <a:off x="247650" y="698592"/>
          <a:ext cx="8372474" cy="3782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54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1246726" y="49619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Principais Influências para os </a:t>
            </a:r>
            <a:r>
              <a:rPr lang="pt-BR" sz="2400" dirty="0" err="1" smtClean="0">
                <a:solidFill>
                  <a:srgbClr val="007573"/>
                </a:solidFill>
                <a:latin typeface="Lato" pitchFamily="34" charset="0"/>
              </a:rPr>
              <a:t>DIs</a:t>
            </a: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 no Futuro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91025" y="647700"/>
            <a:ext cx="9525" cy="4273537"/>
          </a:xfrm>
          <a:prstGeom prst="line">
            <a:avLst/>
          </a:prstGeom>
          <a:ln w="12700">
            <a:solidFill>
              <a:srgbClr val="0075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733425" y="781050"/>
            <a:ext cx="3161891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Fechamento (queda)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050" y="771525"/>
            <a:ext cx="287655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Abertura (Alta)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33350" y="1426636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SELIC PROJETADA PELOS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33350" y="21621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no BRASIL; 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33350" y="290512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MERCADO de TRABALHO no BRASIL; </a:t>
            </a:r>
          </a:p>
        </p:txBody>
      </p: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133145" y="364066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 FISCAL no BRASIL; </a:t>
            </a:r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4705350" y="142452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CÂMBIO; </a:t>
            </a:r>
          </a:p>
        </p:txBody>
      </p:sp>
      <p:sp>
        <p:nvSpPr>
          <p:cNvPr id="13" name="Retângulo 12">
            <a:hlinkClick r:id="rId7" action="ppaction://hlinksldjump"/>
          </p:cNvPr>
          <p:cNvSpPr/>
          <p:nvPr/>
        </p:nvSpPr>
        <p:spPr>
          <a:xfrm>
            <a:off x="4705350" y="2148420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RATING SOBERANO;       </a:t>
            </a:r>
            <a:r>
              <a:rPr lang="pt-BR" sz="1400" dirty="0" smtClean="0">
                <a:solidFill>
                  <a:srgbClr val="C00000"/>
                </a:solidFill>
              </a:rPr>
              <a:t>Evento Radical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4" name="Retângulo 13">
            <a:hlinkClick r:id="rId8" action="ppaction://hlinksldjump"/>
          </p:cNvPr>
          <p:cNvSpPr/>
          <p:nvPr/>
        </p:nvSpPr>
        <p:spPr>
          <a:xfrm>
            <a:off x="4705350" y="2895599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JUROS AMERICANO; </a:t>
            </a:r>
          </a:p>
        </p:txBody>
      </p:sp>
      <p:sp>
        <p:nvSpPr>
          <p:cNvPr id="15" name="Retângulo 14">
            <a:hlinkClick r:id="rId7" action="ppaction://hlinksldjump"/>
          </p:cNvPr>
          <p:cNvSpPr/>
          <p:nvPr/>
        </p:nvSpPr>
        <p:spPr>
          <a:xfrm>
            <a:off x="4692650" y="3650187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RACIONAMENTO de ENERGIA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 </a:t>
            </a:r>
            <a:r>
              <a:rPr lang="pt-BR" sz="1400" dirty="0" smtClean="0">
                <a:solidFill>
                  <a:srgbClr val="C00000"/>
                </a:solidFill>
              </a:rPr>
              <a:t>Evento </a:t>
            </a:r>
            <a:r>
              <a:rPr lang="pt-BR" sz="1400" dirty="0">
                <a:solidFill>
                  <a:srgbClr val="C00000"/>
                </a:solidFill>
              </a:rPr>
              <a:t>Radical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6" name="Retângulo 15">
            <a:hlinkClick r:id="rId9" action="ppaction://hlinksldjump"/>
          </p:cNvPr>
          <p:cNvSpPr/>
          <p:nvPr/>
        </p:nvSpPr>
        <p:spPr>
          <a:xfrm>
            <a:off x="133350" y="43666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INFLAÇÃO no BRASIL;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783231"/>
            <a:ext cx="463551" cy="463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4" y="816034"/>
            <a:ext cx="336551" cy="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47080" y="4426752"/>
            <a:ext cx="2780797" cy="609050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pt-BR" sz="1100" b="1" dirty="0" smtClean="0">
                <a:solidFill>
                  <a:schemeClr val="bg1"/>
                </a:solidFill>
              </a:rPr>
              <a:t>Florianópolis</a:t>
            </a:r>
          </a:p>
          <a:p>
            <a:pPr marL="0" indent="0" algn="r">
              <a:buNone/>
            </a:pPr>
            <a:r>
              <a:rPr lang="pt-BR" sz="1100" dirty="0" smtClean="0">
                <a:solidFill>
                  <a:schemeClr val="bg1"/>
                </a:solidFill>
              </a:rPr>
              <a:t>Rua </a:t>
            </a:r>
            <a:r>
              <a:rPr lang="pt-BR" sz="1100" dirty="0">
                <a:solidFill>
                  <a:schemeClr val="bg1"/>
                </a:solidFill>
              </a:rPr>
              <a:t>Dom Jaime Câmara, 170 - Prime Tower </a:t>
            </a:r>
            <a:r>
              <a:rPr lang="en-US" sz="1100" dirty="0" smtClean="0">
                <a:solidFill>
                  <a:schemeClr val="bg1"/>
                </a:solidFill>
              </a:rPr>
              <a:t>–</a:t>
            </a:r>
            <a:r>
              <a:rPr lang="pt-BR" sz="1100" dirty="0" smtClean="0">
                <a:solidFill>
                  <a:schemeClr val="bg1"/>
                </a:solidFill>
              </a:rPr>
              <a:t> Sala 901</a:t>
            </a:r>
            <a:endParaRPr lang="pt-BR" sz="11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sz="1100" dirty="0">
                <a:solidFill>
                  <a:schemeClr val="bg1"/>
                </a:solidFill>
              </a:rPr>
              <a:t>CEP: 88015-120 – Centro - SC</a:t>
            </a:r>
          </a:p>
          <a:p>
            <a:pPr marL="0" indent="0" algn="r">
              <a:buNone/>
            </a:pPr>
            <a:r>
              <a:rPr lang="pt-BR" sz="1100" dirty="0" err="1">
                <a:solidFill>
                  <a:schemeClr val="bg1"/>
                </a:solidFill>
              </a:rPr>
              <a:t>Tel</a:t>
            </a:r>
            <a:r>
              <a:rPr lang="pt-BR" sz="1100" dirty="0">
                <a:solidFill>
                  <a:schemeClr val="bg1"/>
                </a:solidFill>
              </a:rPr>
              <a:t>: + 55 48 3037 </a:t>
            </a:r>
            <a:r>
              <a:rPr lang="pt-BR" sz="1100" dirty="0" smtClean="0">
                <a:solidFill>
                  <a:schemeClr val="bg1"/>
                </a:solidFill>
              </a:rPr>
              <a:t>1001 </a:t>
            </a:r>
            <a:r>
              <a:rPr lang="pt-BR" sz="1100" dirty="0">
                <a:solidFill>
                  <a:schemeClr val="bg1"/>
                </a:solidFill>
              </a:rPr>
              <a:t>/ Fax: + 55 48 3037 1010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78766" y="4426752"/>
            <a:ext cx="2780797" cy="609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1100" b="1" dirty="0">
                <a:solidFill>
                  <a:schemeClr val="bg1"/>
                </a:solidFill>
              </a:rPr>
              <a:t>Porto Alegre</a:t>
            </a:r>
          </a:p>
          <a:p>
            <a:pPr marL="0" indent="0" algn="r">
              <a:buNone/>
            </a:pPr>
            <a:r>
              <a:rPr lang="pt-BR" sz="1100" dirty="0">
                <a:solidFill>
                  <a:schemeClr val="bg1"/>
                </a:solidFill>
              </a:rPr>
              <a:t>Av. Carlos Gomes, 222 – 8º andar</a:t>
            </a:r>
          </a:p>
          <a:p>
            <a:pPr marL="0" indent="0" algn="r">
              <a:buNone/>
            </a:pPr>
            <a:r>
              <a:rPr lang="pt-BR" sz="1100" dirty="0">
                <a:solidFill>
                  <a:schemeClr val="bg1"/>
                </a:solidFill>
              </a:rPr>
              <a:t>CEP: 90480-000 – Bairro Boa Vista - RS</a:t>
            </a:r>
          </a:p>
          <a:p>
            <a:pPr marL="0" indent="0" algn="r">
              <a:buNone/>
            </a:pPr>
            <a:r>
              <a:rPr lang="pt-BR" sz="1100" dirty="0" err="1">
                <a:solidFill>
                  <a:schemeClr val="bg1"/>
                </a:solidFill>
              </a:rPr>
              <a:t>Tel</a:t>
            </a:r>
            <a:r>
              <a:rPr lang="pt-BR" sz="1100" dirty="0">
                <a:solidFill>
                  <a:schemeClr val="bg1"/>
                </a:solidFill>
              </a:rPr>
              <a:t>: + 55 51 3378 1046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82191" y="4141804"/>
            <a:ext cx="1911853" cy="284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900" b="1" dirty="0" err="1" smtClean="0">
                <a:solidFill>
                  <a:schemeClr val="bg1"/>
                </a:solidFill>
              </a:rPr>
              <a:t>www.smiconsult.com.br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675" y="11498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400" b="1" dirty="0">
                <a:solidFill>
                  <a:srgbClr val="007573"/>
                </a:solidFill>
                <a:latin typeface="Lato" pitchFamily="34" charset="0"/>
              </a:rPr>
              <a:t>Rodrigo </a:t>
            </a:r>
            <a:r>
              <a:rPr lang="pt-BR" sz="1400" b="1" dirty="0" err="1">
                <a:solidFill>
                  <a:srgbClr val="007573"/>
                </a:solidFill>
                <a:latin typeface="Lato" pitchFamily="34" charset="0"/>
              </a:rPr>
              <a:t>Scussiato</a:t>
            </a:r>
            <a:r>
              <a:rPr lang="pt-BR" sz="1400" b="1" dirty="0">
                <a:solidFill>
                  <a:srgbClr val="007573"/>
                </a:solidFill>
                <a:latin typeface="Lato" pitchFamily="34" charset="0"/>
              </a:rPr>
              <a:t> da </a:t>
            </a:r>
            <a:r>
              <a:rPr lang="pt-BR" sz="1400" b="1" dirty="0" smtClean="0">
                <a:solidFill>
                  <a:srgbClr val="007573"/>
                </a:solidFill>
                <a:latin typeface="Lato" pitchFamily="34" charset="0"/>
              </a:rPr>
              <a:t>Costa</a:t>
            </a:r>
          </a:p>
          <a:p>
            <a:pPr algn="just"/>
            <a:r>
              <a:rPr lang="pt-BR" sz="1200" dirty="0" smtClean="0">
                <a:solidFill>
                  <a:srgbClr val="0000FF"/>
                </a:solidFill>
                <a:latin typeface="Lato" pitchFamily="34" charset="0"/>
              </a:rPr>
              <a:t>rodrigo@smiconsult.com.br</a:t>
            </a:r>
            <a:endParaRPr lang="pt-BR" sz="1200" dirty="0">
              <a:solidFill>
                <a:srgbClr val="0000FF"/>
              </a:solidFill>
              <a:latin typeface="Lato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6675" y="672012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400" b="1" dirty="0" smtClean="0">
                <a:solidFill>
                  <a:srgbClr val="007573"/>
                </a:solidFill>
                <a:latin typeface="Lato" pitchFamily="34" charset="0"/>
              </a:rPr>
              <a:t>Ricardo Giovenardi</a:t>
            </a:r>
          </a:p>
          <a:p>
            <a:pPr algn="just"/>
            <a:r>
              <a:rPr lang="pt-BR" sz="1200" dirty="0" smtClean="0">
                <a:solidFill>
                  <a:srgbClr val="0000FF"/>
                </a:solidFill>
                <a:latin typeface="Lato" pitchFamily="34" charset="0"/>
              </a:rPr>
              <a:t>giovenardi@smiconsult.com.br</a:t>
            </a:r>
            <a:endParaRPr lang="pt-BR" sz="1200" dirty="0">
              <a:solidFill>
                <a:srgbClr val="0000FF"/>
              </a:solidFill>
              <a:latin typeface="Lato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5" y="137247"/>
            <a:ext cx="700392" cy="70039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13" y="711402"/>
            <a:ext cx="700392" cy="70039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767277" y="907709"/>
            <a:ext cx="2157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twitter.com/</a:t>
            </a:r>
            <a:r>
              <a:rPr lang="pt-BR" sz="1400" dirty="0" err="1" smtClean="0"/>
              <a:t>smiconsultoria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6727877" y="333555"/>
            <a:ext cx="2380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facebook.com/</a:t>
            </a:r>
            <a:r>
              <a:rPr lang="pt-BR" sz="1400" dirty="0" err="1" smtClean="0"/>
              <a:t>SmiConsultoria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207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de seta reta 14"/>
          <p:cNvCxnSpPr/>
          <p:nvPr/>
        </p:nvCxnSpPr>
        <p:spPr>
          <a:xfrm flipV="1">
            <a:off x="8343900" y="1962150"/>
            <a:ext cx="0" cy="202175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247650" y="614363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hlinkClick r:id="rId2" action="ppaction://hlinksldjump"/>
          </p:cNvPr>
          <p:cNvSpPr txBox="1">
            <a:spLocks/>
          </p:cNvSpPr>
          <p:nvPr/>
        </p:nvSpPr>
        <p:spPr>
          <a:xfrm>
            <a:off x="266699" y="38100"/>
            <a:ext cx="8353425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IMA-B 5+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8416" y="3888652"/>
            <a:ext cx="8805958" cy="338554"/>
          </a:xfrm>
          <a:prstGeom prst="rect">
            <a:avLst/>
          </a:prstGeom>
          <a:solidFill>
            <a:srgbClr val="007573">
              <a:alpha val="5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 err="1" smtClean="0">
                <a:solidFill>
                  <a:schemeClr val="bg1"/>
                </a:solidFill>
              </a:rPr>
              <a:t>Obs</a:t>
            </a:r>
            <a:r>
              <a:rPr lang="pt-BR" sz="1600" b="1" dirty="0" smtClean="0">
                <a:solidFill>
                  <a:schemeClr val="bg1"/>
                </a:solidFill>
              </a:rPr>
              <a:t>: 0,25% de queda na taxa indicativa do IMA-B 5+ resultou em uma rentabilidade de 2,5% em 2 </a:t>
            </a:r>
            <a:r>
              <a:rPr lang="pt-BR" sz="1600" b="1" dirty="0" err="1" smtClean="0">
                <a:solidFill>
                  <a:schemeClr val="bg1"/>
                </a:solidFill>
              </a:rPr>
              <a:t>d.u</a:t>
            </a:r>
            <a:r>
              <a:rPr lang="pt-BR" sz="1600" b="1" dirty="0" smtClean="0">
                <a:solidFill>
                  <a:schemeClr val="bg1"/>
                </a:solidFill>
              </a:rPr>
              <a:t>.</a:t>
            </a: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16" y="679610"/>
            <a:ext cx="8779684" cy="28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1246726" y="49619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Principais Influências para os </a:t>
            </a:r>
            <a:r>
              <a:rPr lang="pt-BR" sz="2400" dirty="0" err="1" smtClean="0">
                <a:solidFill>
                  <a:srgbClr val="007573"/>
                </a:solidFill>
                <a:latin typeface="Lato" pitchFamily="34" charset="0"/>
              </a:rPr>
              <a:t>DIs</a:t>
            </a: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 no Futuro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91025" y="647700"/>
            <a:ext cx="9525" cy="4273537"/>
          </a:xfrm>
          <a:prstGeom prst="line">
            <a:avLst/>
          </a:prstGeom>
          <a:ln w="12700">
            <a:solidFill>
              <a:srgbClr val="0075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733425" y="781050"/>
            <a:ext cx="3161891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Fechamento (queda)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050" y="771525"/>
            <a:ext cx="287655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Abertura (Alta)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33350" y="1426636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SELIC PROJETADA PELOS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783231"/>
            <a:ext cx="463551" cy="463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4" y="816034"/>
            <a:ext cx="336551" cy="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47650" y="614363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hlinkClick r:id="rId2" action="ppaction://hlinksldjump"/>
          </p:cNvPr>
          <p:cNvSpPr txBox="1">
            <a:spLocks/>
          </p:cNvSpPr>
          <p:nvPr/>
        </p:nvSpPr>
        <p:spPr>
          <a:xfrm>
            <a:off x="266699" y="38100"/>
            <a:ext cx="8353425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SELIC PROJETADA PELOS </a:t>
            </a:r>
            <a:r>
              <a:rPr lang="pt-BR" sz="2800" dirty="0" err="1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DIs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47650" y="819663"/>
            <a:ext cx="1514474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SELIC 2015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09761" y="801186"/>
            <a:ext cx="976314" cy="47733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14,64%;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7650" y="1457898"/>
            <a:ext cx="1514474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SELIC 2016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09761" y="1438335"/>
            <a:ext cx="976314" cy="47733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13,11%;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47650" y="2114610"/>
            <a:ext cx="1514474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SELIC 2017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909761" y="2095047"/>
            <a:ext cx="976314" cy="47733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12,48%;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47650" y="2801043"/>
            <a:ext cx="1514474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SELIC 2018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09761" y="2763696"/>
            <a:ext cx="976314" cy="47733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12,36%;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47650" y="3439218"/>
            <a:ext cx="1514474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SELIC 2019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909761" y="3420681"/>
            <a:ext cx="976314" cy="47733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12,36%;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47650" y="4068681"/>
            <a:ext cx="1514474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SELIC 2020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9761" y="4052709"/>
            <a:ext cx="976314" cy="47733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12,33%; </a:t>
            </a: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2943225" y="726792"/>
          <a:ext cx="6059261" cy="380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94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1246726" y="49619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Principais Influências para os </a:t>
            </a:r>
            <a:r>
              <a:rPr lang="pt-BR" sz="2400" dirty="0" err="1" smtClean="0">
                <a:solidFill>
                  <a:srgbClr val="007573"/>
                </a:solidFill>
                <a:latin typeface="Lato" pitchFamily="34" charset="0"/>
              </a:rPr>
              <a:t>DIs</a:t>
            </a: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 no Futuro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91025" y="647700"/>
            <a:ext cx="9525" cy="4273537"/>
          </a:xfrm>
          <a:prstGeom prst="line">
            <a:avLst/>
          </a:prstGeom>
          <a:ln w="12700">
            <a:solidFill>
              <a:srgbClr val="0075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733425" y="781050"/>
            <a:ext cx="3161891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Fechamento (queda)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050" y="771525"/>
            <a:ext cx="287655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Abertura (Alta)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33350" y="1426636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SELIC PROJETADA PELOS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33350" y="21621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ECONÔMICA no BRASIL;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783231"/>
            <a:ext cx="463551" cy="463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4" y="816034"/>
            <a:ext cx="336551" cy="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247650" y="614363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hlinkClick r:id="rId2" action="ppaction://hlinksldjump"/>
          </p:cNvPr>
          <p:cNvSpPr txBox="1">
            <a:spLocks/>
          </p:cNvSpPr>
          <p:nvPr/>
        </p:nvSpPr>
        <p:spPr>
          <a:xfrm>
            <a:off x="266699" y="38100"/>
            <a:ext cx="8353425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Atividade Econômica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" name="CaixaDeTexto 5">
            <a:hlinkClick r:id="rId3" action="ppaction://hlinksldjump"/>
          </p:cNvPr>
          <p:cNvSpPr txBox="1"/>
          <p:nvPr/>
        </p:nvSpPr>
        <p:spPr>
          <a:xfrm>
            <a:off x="266699" y="695325"/>
            <a:ext cx="866140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Cada vez mais a atividade econômica pede queda na taxa de juros. </a:t>
            </a:r>
            <a:endParaRPr lang="pt-BR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280148"/>
              </p:ext>
            </p:extLst>
          </p:nvPr>
        </p:nvGraphicFramePr>
        <p:xfrm>
          <a:off x="247650" y="964171"/>
          <a:ext cx="8426959" cy="423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28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680085" y="614363"/>
            <a:ext cx="779526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055044" y="723901"/>
            <a:ext cx="2420303" cy="75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 algn="just">
              <a:buFont typeface="Wingdings" pitchFamily="2" charset="2"/>
              <a:buChar char="q"/>
              <a:defRPr/>
            </a:pPr>
            <a:endParaRPr lang="pt-BR" sz="144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257175" indent="-257175" algn="just">
              <a:buFont typeface="Wingdings" pitchFamily="2" charset="2"/>
              <a:buChar char="q"/>
              <a:defRPr/>
            </a:pPr>
            <a:endParaRPr lang="pt-BR" sz="144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257175" indent="-257175" algn="just">
              <a:buFont typeface="Wingdings" pitchFamily="2" charset="2"/>
              <a:buChar char="q"/>
              <a:defRPr/>
            </a:pPr>
            <a:endParaRPr lang="pt-BR" sz="144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0085" y="4882691"/>
            <a:ext cx="34579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latin typeface="Lato" panose="020F0502020204030203" pitchFamily="34" charset="0"/>
              </a:rPr>
              <a:t>Fonte: FGV, ABCR, Anfavea e </a:t>
            </a:r>
            <a:r>
              <a:rPr lang="pt-BR" sz="900" dirty="0">
                <a:latin typeface="Lato" panose="020F0502020204030203" pitchFamily="34" charset="0"/>
              </a:rPr>
              <a:t>ABPO</a:t>
            </a:r>
            <a:r>
              <a:rPr lang="pt-BR" sz="900" dirty="0">
                <a:latin typeface="Lato" panose="020F0502020204030203" pitchFamily="34" charset="0"/>
              </a:rPr>
              <a:t>. </a:t>
            </a:r>
            <a:r>
              <a:rPr lang="pt-BR" sz="900" dirty="0">
                <a:latin typeface="Lato" panose="020F0502020204030203" pitchFamily="34" charset="0"/>
              </a:rPr>
              <a:t>Elaboração: </a:t>
            </a:r>
            <a:r>
              <a:rPr lang="pt-BR" sz="900" dirty="0">
                <a:latin typeface="Lato" panose="020F0502020204030203" pitchFamily="34" charset="0"/>
              </a:rPr>
              <a:t>Grupo </a:t>
            </a:r>
            <a:r>
              <a:rPr lang="pt-BR" sz="900" dirty="0">
                <a:latin typeface="Lato" panose="020F0502020204030203" pitchFamily="34" charset="0"/>
              </a:rPr>
              <a:t>SOMMA</a:t>
            </a:r>
            <a:endParaRPr lang="pt-BR" sz="900" dirty="0">
              <a:latin typeface="Lato" panose="020F0502020204030203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72955"/>
              </p:ext>
            </p:extLst>
          </p:nvPr>
        </p:nvGraphicFramePr>
        <p:xfrm>
          <a:off x="4365445" y="405279"/>
          <a:ext cx="4109902" cy="217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570711" y="2629688"/>
          <a:ext cx="3864129" cy="232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279448"/>
              </p:ext>
            </p:extLst>
          </p:nvPr>
        </p:nvGraphicFramePr>
        <p:xfrm>
          <a:off x="465771" y="595854"/>
          <a:ext cx="3977640" cy="211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4207146" y="2576649"/>
          <a:ext cx="4399920" cy="256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ítulo 1">
            <a:hlinkClick r:id="rId6" action="ppaction://hlinksldjump"/>
          </p:cNvPr>
          <p:cNvSpPr txBox="1">
            <a:spLocks/>
          </p:cNvSpPr>
          <p:nvPr/>
        </p:nvSpPr>
        <p:spPr>
          <a:xfrm>
            <a:off x="266699" y="38100"/>
            <a:ext cx="8353425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Atividade Econômica</a:t>
            </a:r>
            <a:endParaRPr lang="pt-BR" sz="2800" dirty="0">
              <a:solidFill>
                <a:srgbClr val="00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1246726" y="49619"/>
            <a:ext cx="866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Principais Influências para os </a:t>
            </a:r>
            <a:r>
              <a:rPr lang="pt-BR" sz="2400" dirty="0" err="1" smtClean="0">
                <a:solidFill>
                  <a:srgbClr val="007573"/>
                </a:solidFill>
                <a:latin typeface="Lato" pitchFamily="34" charset="0"/>
              </a:rPr>
              <a:t>DIs</a:t>
            </a:r>
            <a:r>
              <a:rPr lang="pt-BR" sz="2400" dirty="0" smtClean="0">
                <a:solidFill>
                  <a:srgbClr val="007573"/>
                </a:solidFill>
                <a:latin typeface="Lato" pitchFamily="34" charset="0"/>
              </a:rPr>
              <a:t> no Futuro</a:t>
            </a:r>
            <a:endParaRPr lang="pt-BR" sz="2400" dirty="0">
              <a:solidFill>
                <a:srgbClr val="007573"/>
              </a:solidFill>
              <a:latin typeface="Lato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accent5">
                  <a:lumMod val="50000"/>
                </a:schemeClr>
              </a:solidFill>
              <a:latin typeface="Lato" pitchFamily="34" charset="0"/>
            </a:endParaRPr>
          </a:p>
        </p:txBody>
      </p:sp>
      <p:cxnSp>
        <p:nvCxnSpPr>
          <p:cNvPr id="5" name="Conector reto 7"/>
          <p:cNvCxnSpPr/>
          <p:nvPr/>
        </p:nvCxnSpPr>
        <p:spPr>
          <a:xfrm>
            <a:off x="247650" y="493396"/>
            <a:ext cx="86614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391025" y="647700"/>
            <a:ext cx="9525" cy="4273537"/>
          </a:xfrm>
          <a:prstGeom prst="line">
            <a:avLst/>
          </a:prstGeom>
          <a:ln w="12700">
            <a:solidFill>
              <a:srgbClr val="0075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hlinkClick r:id="rId2" action="ppaction://hlinksldjump"/>
          </p:cNvPr>
          <p:cNvSpPr txBox="1"/>
          <p:nvPr/>
        </p:nvSpPr>
        <p:spPr>
          <a:xfrm>
            <a:off x="733425" y="781050"/>
            <a:ext cx="3161891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Fechamento (queda)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53050" y="771525"/>
            <a:ext cx="2876550" cy="400110"/>
          </a:xfrm>
          <a:prstGeom prst="rect">
            <a:avLst/>
          </a:prstGeom>
          <a:solidFill>
            <a:srgbClr val="007573">
              <a:alpha val="48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Abertura (Alta) de taxa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33350" y="1426636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SELIC PROJETADA PELOS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33350" y="2162174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no BRASIL; </a:t>
            </a: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4705350" y="1424522"/>
            <a:ext cx="3962400" cy="5545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CÂMBIO;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783231"/>
            <a:ext cx="463551" cy="463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4" y="816034"/>
            <a:ext cx="336551" cy="3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828</Words>
  <Application>Microsoft Office PowerPoint</Application>
  <PresentationFormat>Apresentação na tela (16:9)</PresentationFormat>
  <Paragraphs>199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Lato</vt:lpstr>
      <vt:lpstr>Wingdings</vt:lpstr>
      <vt:lpstr>Office Theme</vt:lpstr>
      <vt:lpstr>A influência dos Indicadores Financeiros nos IMAs.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Glóbulo</dc:creator>
  <cp:lastModifiedBy>Rodrigo</cp:lastModifiedBy>
  <cp:revision>646</cp:revision>
  <dcterms:created xsi:type="dcterms:W3CDTF">2013-06-03T13:46:43Z</dcterms:created>
  <dcterms:modified xsi:type="dcterms:W3CDTF">2015-06-18T16:52:59Z</dcterms:modified>
</cp:coreProperties>
</file>